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9" r:id="rId1"/>
    <p:sldMasterId id="2147483856" r:id="rId2"/>
  </p:sldMasterIdLst>
  <p:notesMasterIdLst>
    <p:notesMasterId r:id="rId8"/>
  </p:notesMasterIdLst>
  <p:handoutMasterIdLst>
    <p:handoutMasterId r:id="rId9"/>
  </p:handoutMasterIdLst>
  <p:sldIdLst>
    <p:sldId id="294" r:id="rId3"/>
    <p:sldId id="322" r:id="rId4"/>
    <p:sldId id="326" r:id="rId5"/>
    <p:sldId id="328" r:id="rId6"/>
    <p:sldId id="329"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A19"/>
    <a:srgbClr val="F5821E"/>
    <a:srgbClr val="FF0000"/>
    <a:srgbClr val="8229B5"/>
    <a:srgbClr val="8C006E"/>
    <a:srgbClr val="003DE6"/>
    <a:srgbClr val="00C7E6"/>
    <a:srgbClr val="1F1F96"/>
    <a:srgbClr val="DB14AB"/>
    <a:srgbClr val="FFF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2865" autoAdjust="0"/>
  </p:normalViewPr>
  <p:slideViewPr>
    <p:cSldViewPr snapToGrid="0">
      <p:cViewPr>
        <p:scale>
          <a:sx n="100" d="100"/>
          <a:sy n="100" d="100"/>
        </p:scale>
        <p:origin x="-228" y="4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43E2305-466C-4623-BA03-7D1ABB7C9E8B}" type="datetimeFigureOut">
              <a:rPr lang="en-GB" smtClean="0"/>
              <a:pPr/>
              <a:t>05/12/2016</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AB2DDB-3F36-4FB8-8004-74C0E9CD6F54}" type="slidenum">
              <a:rPr lang="en-GB" smtClean="0"/>
              <a:pPr/>
              <a:t>‹#›</a:t>
            </a:fld>
            <a:endParaRPr lang="en-GB"/>
          </a:p>
        </p:txBody>
      </p:sp>
    </p:spTree>
    <p:extLst>
      <p:ext uri="{BB962C8B-B14F-4D97-AF65-F5344CB8AC3E}">
        <p14:creationId xmlns:p14="http://schemas.microsoft.com/office/powerpoint/2010/main" val="305130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94DEE1-CFED-4862-80A6-C1C29819A1DC}" type="datetimeFigureOut">
              <a:rPr lang="en-GB" smtClean="0"/>
              <a:pPr/>
              <a:t>05/12/2016</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745B09-AD31-409C-B2BB-E7C534396A29}" type="slidenum">
              <a:rPr lang="en-GB" smtClean="0"/>
              <a:pPr/>
              <a:t>‹#›</a:t>
            </a:fld>
            <a:endParaRPr lang="en-GB"/>
          </a:p>
        </p:txBody>
      </p:sp>
    </p:spTree>
    <p:extLst>
      <p:ext uri="{BB962C8B-B14F-4D97-AF65-F5344CB8AC3E}">
        <p14:creationId xmlns:p14="http://schemas.microsoft.com/office/powerpoint/2010/main" val="12790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The 3M brand is one of the most trusted around the world.  We’ve consistently been acknowledged for the leadership, and quality that our brand conveys.</a:t>
            </a:r>
          </a:p>
          <a:p>
            <a:endParaRPr lang="en-US" dirty="0">
              <a:latin typeface="Arial" pitchFamily="34" charset="0"/>
              <a:cs typeface="Arial" pitchFamily="34" charset="0"/>
            </a:endParaRPr>
          </a:p>
          <a:p>
            <a:r>
              <a:rPr lang="en-US" dirty="0">
                <a:latin typeface="Arial" pitchFamily="34" charset="0"/>
                <a:cs typeface="Arial" pitchFamily="34" charset="0"/>
              </a:rPr>
              <a:t>The promise of this quality and  innovation at 3M is one that is delivered through other brands we have created to underline our capabilities in key product categories where we have built substantial and diverse product portfolios.</a:t>
            </a:r>
          </a:p>
          <a:p>
            <a:endParaRPr lang="en-US" dirty="0">
              <a:latin typeface="Arial" pitchFamily="34" charset="0"/>
              <a:cs typeface="Arial" pitchFamily="34" charset="0"/>
            </a:endParaRPr>
          </a:p>
          <a:p>
            <a:r>
              <a:rPr lang="en-US" dirty="0">
                <a:latin typeface="Arial" pitchFamily="34" charset="0"/>
                <a:cs typeface="Arial" pitchFamily="34" charset="0"/>
              </a:rPr>
              <a:t>You may recognize some of them here…..we call these our strategic brands, and we continue to invest and support these brands and the associated products they bring to the marketplace.  They are key proof points of our innovation and capability to enable success and connect with our customers.</a:t>
            </a:r>
          </a:p>
        </p:txBody>
      </p:sp>
      <p:sp>
        <p:nvSpPr>
          <p:cNvPr id="5" name="Slide Number Placeholder 4"/>
          <p:cNvSpPr>
            <a:spLocks noGrp="1"/>
          </p:cNvSpPr>
          <p:nvPr>
            <p:ph type="sldNum" sz="quarter" idx="11"/>
          </p:nvPr>
        </p:nvSpPr>
        <p:spPr/>
        <p:txBody>
          <a:bodyPr/>
          <a:lstStyle/>
          <a:p>
            <a:fld id="{E00F6AA0-AB35-EA44-81D8-E531B014B3A4}" type="slidenum">
              <a:rPr lang="en-US" smtClean="0"/>
              <a:pPr/>
              <a:t>2</a:t>
            </a:fld>
            <a:endParaRPr lang="en-US" dirty="0"/>
          </a:p>
        </p:txBody>
      </p:sp>
    </p:spTree>
    <p:extLst>
      <p:ext uri="{BB962C8B-B14F-4D97-AF65-F5344CB8AC3E}">
        <p14:creationId xmlns:p14="http://schemas.microsoft.com/office/powerpoint/2010/main" val="376090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cs typeface="Arial" charset="0"/>
              </a:rPr>
              <a:t>This course will give provide an overview of roof construction common in commercial buildings, and offer a specific examination of multi-layer roof applications typical of flat-roof construction. Because flat roof construction has unique challenges and durability issues associated with water, selecting an adhesive system that will complement the roof structure is important. This learning unit will also explore productivity and material costs issues related to flat roof construction. </a:t>
            </a:r>
          </a:p>
          <a:p>
            <a:endParaRPr lang="en-US" dirty="0">
              <a:latin typeface="Arial" charset="0"/>
              <a:cs typeface="Arial" charset="0"/>
            </a:endParaRPr>
          </a:p>
          <a:p>
            <a:r>
              <a:rPr lang="en-US" dirty="0">
                <a:latin typeface="Arial" charset="0"/>
                <a:cs typeface="Arial" charset="0"/>
              </a:rPr>
              <a:t>Finally, this course will offer the student an opportunity to learn how to successfully choose the most appropriate adhesive for flat roof construction by comparing and contrasting different types and styles offered by manufacturers today. Although many adhesives may seem similar, each brand and type has a specific set of attributes related to durability, strength, healthfulness, cost, and ease of use that can greatly impact the performance of the roofing system. Properly selecting the best adhesive based on these attributes is a critical part of the material selection, productivity, and quality assurance aspect of the construction project.</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09" indent="-285734" eaLnBrk="0" hangingPunct="0">
              <a:defRPr>
                <a:solidFill>
                  <a:schemeClr val="tx1"/>
                </a:solidFill>
                <a:latin typeface="Arial" pitchFamily="34" charset="0"/>
                <a:cs typeface="Arial" pitchFamily="34" charset="0"/>
              </a:defRPr>
            </a:lvl2pPr>
            <a:lvl3pPr marL="1142937" indent="-228587" eaLnBrk="0" hangingPunct="0">
              <a:defRPr>
                <a:solidFill>
                  <a:schemeClr val="tx1"/>
                </a:solidFill>
                <a:latin typeface="Arial" pitchFamily="34" charset="0"/>
                <a:cs typeface="Arial" pitchFamily="34" charset="0"/>
              </a:defRPr>
            </a:lvl3pPr>
            <a:lvl4pPr marL="1600111" indent="-228587" eaLnBrk="0" hangingPunct="0">
              <a:defRPr>
                <a:solidFill>
                  <a:schemeClr val="tx1"/>
                </a:solidFill>
                <a:latin typeface="Arial" pitchFamily="34" charset="0"/>
                <a:cs typeface="Arial" pitchFamily="34" charset="0"/>
              </a:defRPr>
            </a:lvl4pPr>
            <a:lvl5pPr marL="2057287" indent="-228587" eaLnBrk="0" hangingPunct="0">
              <a:defRPr>
                <a:solidFill>
                  <a:schemeClr val="tx1"/>
                </a:solidFill>
                <a:latin typeface="Arial" pitchFamily="34" charset="0"/>
                <a:cs typeface="Arial" pitchFamily="34" charset="0"/>
              </a:defRPr>
            </a:lvl5pPr>
            <a:lvl6pPr marL="2514461" indent="-228587" eaLnBrk="0" fontAlgn="base" hangingPunct="0">
              <a:spcBef>
                <a:spcPct val="0"/>
              </a:spcBef>
              <a:spcAft>
                <a:spcPct val="0"/>
              </a:spcAft>
              <a:defRPr>
                <a:solidFill>
                  <a:schemeClr val="tx1"/>
                </a:solidFill>
                <a:latin typeface="Arial" pitchFamily="34" charset="0"/>
                <a:cs typeface="Arial" pitchFamily="34" charset="0"/>
              </a:defRPr>
            </a:lvl6pPr>
            <a:lvl7pPr marL="2971635" indent="-228587" eaLnBrk="0" fontAlgn="base" hangingPunct="0">
              <a:spcBef>
                <a:spcPct val="0"/>
              </a:spcBef>
              <a:spcAft>
                <a:spcPct val="0"/>
              </a:spcAft>
              <a:defRPr>
                <a:solidFill>
                  <a:schemeClr val="tx1"/>
                </a:solidFill>
                <a:latin typeface="Arial" pitchFamily="34" charset="0"/>
                <a:cs typeface="Arial" pitchFamily="34" charset="0"/>
              </a:defRPr>
            </a:lvl7pPr>
            <a:lvl8pPr marL="3428811" indent="-228587" eaLnBrk="0" fontAlgn="base" hangingPunct="0">
              <a:spcBef>
                <a:spcPct val="0"/>
              </a:spcBef>
              <a:spcAft>
                <a:spcPct val="0"/>
              </a:spcAft>
              <a:defRPr>
                <a:solidFill>
                  <a:schemeClr val="tx1"/>
                </a:solidFill>
                <a:latin typeface="Arial" pitchFamily="34" charset="0"/>
                <a:cs typeface="Arial" pitchFamily="34" charset="0"/>
              </a:defRPr>
            </a:lvl8pPr>
            <a:lvl9pPr marL="3885985" indent="-22858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A1B878-0F49-4944-A82C-341552787E73}" type="slidenum">
              <a:rPr lang="en-US" smtClean="0"/>
              <a:pPr eaLnBrk="1" hangingPunct="1"/>
              <a:t>4</a:t>
            </a:fld>
            <a:endParaRPr lang="en-US" dirty="0"/>
          </a:p>
        </p:txBody>
      </p:sp>
    </p:spTree>
    <p:extLst>
      <p:ext uri="{BB962C8B-B14F-4D97-AF65-F5344CB8AC3E}">
        <p14:creationId xmlns:p14="http://schemas.microsoft.com/office/powerpoint/2010/main" val="505519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591448" y="360363"/>
            <a:ext cx="10994782" cy="402465"/>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591445" y="1043613"/>
            <a:ext cx="10999366"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7" name="Footer Placeholder 16"/>
          <p:cNvSpPr>
            <a:spLocks noGrp="1"/>
          </p:cNvSpPr>
          <p:nvPr>
            <p:ph type="ftr" sz="quarter" idx="16"/>
          </p:nvPr>
        </p:nvSpPr>
        <p:spPr/>
        <p:txBody>
          <a:bodyPr/>
          <a:lstStyle/>
          <a:p>
            <a:pPr fontAlgn="base">
              <a:spcBef>
                <a:spcPct val="0"/>
              </a:spcBef>
              <a:spcAft>
                <a:spcPct val="0"/>
              </a:spcAft>
            </a:pPr>
            <a:r>
              <a:rPr lang="en-US"/>
              <a:t>© 3M 2015. All Rights Reserved. 3M Confidential.</a:t>
            </a:r>
            <a:endParaRPr lang="en-US" dirty="0"/>
          </a:p>
        </p:txBody>
      </p:sp>
      <p:sp>
        <p:nvSpPr>
          <p:cNvPr id="18" name="Slide Number Placeholder 17"/>
          <p:cNvSpPr>
            <a:spLocks noGrp="1"/>
          </p:cNvSpPr>
          <p:nvPr>
            <p:ph type="sldNum" sz="quarter" idx="17"/>
          </p:nvPr>
        </p:nvSpPr>
        <p:spPr>
          <a:xfrm>
            <a:off x="11455399" y="6603999"/>
            <a:ext cx="397935" cy="146304"/>
          </a:xfrm>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241049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6"/>
          </p:nvPr>
        </p:nvSpPr>
        <p:spPr/>
        <p:txBody>
          <a:bodyPr/>
          <a:lstStyle/>
          <a:p>
            <a:pPr fontAlgn="base">
              <a:spcBef>
                <a:spcPct val="0"/>
              </a:spcBef>
              <a:spcAft>
                <a:spcPct val="0"/>
              </a:spcAft>
            </a:pPr>
            <a:r>
              <a:rPr lang="en-US"/>
              <a:t>© 3M 2015. All Rights Reserved. 3M Confidential.</a:t>
            </a:r>
            <a:endParaRPr lang="en-US" dirty="0"/>
          </a:p>
        </p:txBody>
      </p:sp>
      <p:sp>
        <p:nvSpPr>
          <p:cNvPr id="19" name="Slide Number Placeholder 18"/>
          <p:cNvSpPr>
            <a:spLocks noGrp="1"/>
          </p:cNvSpPr>
          <p:nvPr>
            <p:ph type="sldNum" sz="quarter" idx="17"/>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423466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en-US"/>
              <a:t>Click icon to add picture</a:t>
            </a:r>
          </a:p>
        </p:txBody>
      </p:sp>
      <p:sp>
        <p:nvSpPr>
          <p:cNvPr id="4" name="Footer Placeholder 3"/>
          <p:cNvSpPr>
            <a:spLocks noGrp="1"/>
          </p:cNvSpPr>
          <p:nvPr>
            <p:ph type="ftr" sz="quarter" idx="15"/>
          </p:nvPr>
        </p:nvSpPr>
        <p:spPr/>
        <p:txBody>
          <a:bodyPr/>
          <a:lstStyle/>
          <a:p>
            <a:pPr fontAlgn="base">
              <a:spcBef>
                <a:spcPct val="0"/>
              </a:spcBef>
              <a:spcAft>
                <a:spcPct val="0"/>
              </a:spcAft>
            </a:pPr>
            <a:r>
              <a:rPr lang="en-US"/>
              <a:t>© 3M 2015. All Rights Reserved. 3M Confidential.</a:t>
            </a:r>
            <a:endParaRPr lang="en-US" dirty="0"/>
          </a:p>
        </p:txBody>
      </p:sp>
      <p:sp>
        <p:nvSpPr>
          <p:cNvPr id="5" name="Slide Number Placeholder 4"/>
          <p:cNvSpPr>
            <a:spLocks noGrp="1"/>
          </p:cNvSpPr>
          <p:nvPr>
            <p:ph type="sldNum" sz="quarter" idx="16"/>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326122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
        <p:nvSpPr>
          <p:cNvPr id="4" name="Footer Placeholder 3"/>
          <p:cNvSpPr>
            <a:spLocks noGrp="1"/>
          </p:cNvSpPr>
          <p:nvPr>
            <p:ph type="ftr" sz="quarter" idx="19"/>
          </p:nvPr>
        </p:nvSpPr>
        <p:spPr/>
        <p:txBody>
          <a:bodyPr/>
          <a:lstStyle/>
          <a:p>
            <a:pPr fontAlgn="base">
              <a:spcBef>
                <a:spcPct val="0"/>
              </a:spcBef>
              <a:spcAft>
                <a:spcPct val="0"/>
              </a:spcAft>
            </a:pPr>
            <a:r>
              <a:rPr lang="en-US"/>
              <a:t>© 3M 2015. All Rights Reserved. 3M Confidential.</a:t>
            </a:r>
            <a:endParaRPr lang="en-US" dirty="0"/>
          </a:p>
        </p:txBody>
      </p:sp>
      <p:sp>
        <p:nvSpPr>
          <p:cNvPr id="5" name="Slide Number Placeholder 4"/>
          <p:cNvSpPr>
            <a:spLocks noGrp="1"/>
          </p:cNvSpPr>
          <p:nvPr>
            <p:ph type="sldNum" sz="quarter" idx="20"/>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38805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Option 1">
    <p:spTree>
      <p:nvGrpSpPr>
        <p:cNvPr id="1" name=""/>
        <p:cNvGrpSpPr/>
        <p:nvPr/>
      </p:nvGrpSpPr>
      <p:grpSpPr>
        <a:xfrm>
          <a:off x="0" y="0"/>
          <a:ext cx="0" cy="0"/>
          <a:chOff x="0" y="0"/>
          <a:chExt cx="0" cy="0"/>
        </a:xfrm>
      </p:grpSpPr>
      <p:sp>
        <p:nvSpPr>
          <p:cNvPr id="39" name="Rectangle 38"/>
          <p:cNvSpPr/>
          <p:nvPr/>
        </p:nvSpPr>
        <p:spPr>
          <a:xfrm>
            <a:off x="3533"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6" name="Freeform 5"/>
          <p:cNvSpPr/>
          <p:nvPr/>
        </p:nvSpPr>
        <p:spPr>
          <a:xfrm>
            <a:off x="0" y="3602942"/>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8" name="Freeform 7"/>
          <p:cNvSpPr/>
          <p:nvPr/>
        </p:nvSpPr>
        <p:spPr>
          <a:xfrm>
            <a:off x="6375806"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9" name="Freeform 8"/>
          <p:cNvSpPr/>
          <p:nvPr/>
        </p:nvSpPr>
        <p:spPr>
          <a:xfrm>
            <a:off x="4052440" y="2989175"/>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10" name="Freeform 9"/>
          <p:cNvSpPr/>
          <p:nvPr/>
        </p:nvSpPr>
        <p:spPr>
          <a:xfrm>
            <a:off x="-3084"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11" name="Freeform 10"/>
          <p:cNvSpPr/>
          <p:nvPr/>
        </p:nvSpPr>
        <p:spPr>
          <a:xfrm>
            <a:off x="3111696" y="1778990"/>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13" name="Freeform 12"/>
          <p:cNvSpPr/>
          <p:nvPr/>
        </p:nvSpPr>
        <p:spPr>
          <a:xfrm>
            <a:off x="6341758"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14" name="Freeform 13"/>
          <p:cNvSpPr/>
          <p:nvPr/>
        </p:nvSpPr>
        <p:spPr>
          <a:xfrm>
            <a:off x="-226"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r>
              <a:rPr lang="en-US" sz="1999"/>
              <a:t>s</a:t>
            </a:r>
            <a:endParaRPr lang="en-US" sz="1999" dirty="0"/>
          </a:p>
        </p:txBody>
      </p:sp>
      <p:sp>
        <p:nvSpPr>
          <p:cNvPr id="17" name="Freeform 16"/>
          <p:cNvSpPr/>
          <p:nvPr/>
        </p:nvSpPr>
        <p:spPr>
          <a:xfrm>
            <a:off x="7667626"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18" name="Freeform 17"/>
          <p:cNvSpPr/>
          <p:nvPr/>
        </p:nvSpPr>
        <p:spPr>
          <a:xfrm>
            <a:off x="11015665"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19" name="Freeform 18"/>
          <p:cNvSpPr/>
          <p:nvPr/>
        </p:nvSpPr>
        <p:spPr>
          <a:xfrm>
            <a:off x="10959907"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20" name="Freeform 19"/>
          <p:cNvSpPr/>
          <p:nvPr/>
        </p:nvSpPr>
        <p:spPr>
          <a:xfrm>
            <a:off x="6366970" y="2428877"/>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21" name="Freeform 20"/>
          <p:cNvSpPr/>
          <p:nvPr/>
        </p:nvSpPr>
        <p:spPr>
          <a:xfrm>
            <a:off x="1025775"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24" name="Freeform 23"/>
          <p:cNvSpPr/>
          <p:nvPr/>
        </p:nvSpPr>
        <p:spPr>
          <a:xfrm>
            <a:off x="4102444" y="4914461"/>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5" name="Freeform 24"/>
          <p:cNvSpPr/>
          <p:nvPr/>
        </p:nvSpPr>
        <p:spPr>
          <a:xfrm>
            <a:off x="3317876" y="5936219"/>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26" name="Freeform 25"/>
          <p:cNvSpPr/>
          <p:nvPr/>
        </p:nvSpPr>
        <p:spPr>
          <a:xfrm>
            <a:off x="10990537" y="3785437"/>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27" name="Freeform 26"/>
          <p:cNvSpPr/>
          <p:nvPr/>
        </p:nvSpPr>
        <p:spPr>
          <a:xfrm>
            <a:off x="11488255"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28" name="Freeform 27"/>
          <p:cNvSpPr/>
          <p:nvPr/>
        </p:nvSpPr>
        <p:spPr>
          <a:xfrm>
            <a:off x="8745795"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30" name="Freeform 29"/>
          <p:cNvSpPr/>
          <p:nvPr/>
        </p:nvSpPr>
        <p:spPr>
          <a:xfrm>
            <a:off x="-2380"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31" name="Freeform 30"/>
          <p:cNvSpPr/>
          <p:nvPr/>
        </p:nvSpPr>
        <p:spPr>
          <a:xfrm>
            <a:off x="-3294"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32" name="Freeform 31"/>
          <p:cNvSpPr/>
          <p:nvPr/>
        </p:nvSpPr>
        <p:spPr>
          <a:xfrm>
            <a:off x="8694845" y="2426112"/>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33" name="Freeform 32"/>
          <p:cNvSpPr/>
          <p:nvPr/>
        </p:nvSpPr>
        <p:spPr>
          <a:xfrm>
            <a:off x="9669016"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34" name="Freeform 33"/>
          <p:cNvSpPr/>
          <p:nvPr/>
        </p:nvSpPr>
        <p:spPr>
          <a:xfrm>
            <a:off x="3317359"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5" name="Freeform 34"/>
          <p:cNvSpPr/>
          <p:nvPr/>
        </p:nvSpPr>
        <p:spPr>
          <a:xfrm>
            <a:off x="8690615" y="3783807"/>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36" name="Freeform 35"/>
          <p:cNvSpPr/>
          <p:nvPr/>
        </p:nvSpPr>
        <p:spPr>
          <a:xfrm>
            <a:off x="7660348"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37" name="Freeform 36"/>
          <p:cNvSpPr/>
          <p:nvPr/>
        </p:nvSpPr>
        <p:spPr>
          <a:xfrm>
            <a:off x="4067337"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38" name="Freeform 37"/>
          <p:cNvSpPr/>
          <p:nvPr/>
        </p:nvSpPr>
        <p:spPr>
          <a:xfrm>
            <a:off x="3541852" y="3007897"/>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sp>
        <p:nvSpPr>
          <p:cNvPr id="2" name="Title 1"/>
          <p:cNvSpPr>
            <a:spLocks noGrp="1"/>
          </p:cNvSpPr>
          <p:nvPr>
            <p:ph type="title"/>
          </p:nvPr>
        </p:nvSpPr>
        <p:spPr>
          <a:xfrm>
            <a:off x="379414" y="1333502"/>
            <a:ext cx="9521825" cy="4127499"/>
          </a:xfrm>
        </p:spPr>
        <p:txBody>
          <a:bodyPr rIns="0" anchor="t"/>
          <a:lstStyle>
            <a:lvl1pPr>
              <a:defRPr sz="4799">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7374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Option 2">
    <p:spTree>
      <p:nvGrpSpPr>
        <p:cNvPr id="1" name=""/>
        <p:cNvGrpSpPr/>
        <p:nvPr/>
      </p:nvGrpSpPr>
      <p:grpSpPr>
        <a:xfrm>
          <a:off x="0" y="0"/>
          <a:ext cx="0" cy="0"/>
          <a:chOff x="0" y="0"/>
          <a:chExt cx="0" cy="0"/>
        </a:xfrm>
      </p:grpSpPr>
      <p:sp>
        <p:nvSpPr>
          <p:cNvPr id="41" name="Rectangle 40"/>
          <p:cNvSpPr/>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p>
        </p:txBody>
      </p:sp>
      <p:grpSp>
        <p:nvGrpSpPr>
          <p:cNvPr id="3" name="Group 2"/>
          <p:cNvGrpSpPr/>
          <p:nvPr/>
        </p:nvGrpSpPr>
        <p:grpSpPr>
          <a:xfrm>
            <a:off x="-9844"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1999"/>
                <a:t>s</a:t>
              </a:r>
              <a:endParaRPr lang="en-US" sz="1999" dirty="0"/>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p>
          </p:txBody>
        </p:sp>
      </p:grpSp>
      <p:sp>
        <p:nvSpPr>
          <p:cNvPr id="2" name="Title 1"/>
          <p:cNvSpPr>
            <a:spLocks noGrp="1"/>
          </p:cNvSpPr>
          <p:nvPr>
            <p:ph type="title"/>
          </p:nvPr>
        </p:nvSpPr>
        <p:spPr>
          <a:xfrm>
            <a:off x="379414" y="1333502"/>
            <a:ext cx="9521825" cy="4127499"/>
          </a:xfrm>
          <a:noFill/>
        </p:spPr>
        <p:txBody>
          <a:bodyPr rIns="0" anchor="t"/>
          <a:lstStyle>
            <a:lvl1pPr>
              <a:defRPr sz="4799">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72574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Tree>
    <p:extLst>
      <p:ext uri="{BB962C8B-B14F-4D97-AF65-F5344CB8AC3E}">
        <p14:creationId xmlns:p14="http://schemas.microsoft.com/office/powerpoint/2010/main" val="77369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ver_2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79300" cy="6851963"/>
          </a:xfrm>
          <a:prstGeom prst="rect">
            <a:avLst/>
          </a:prstGeom>
        </p:spPr>
      </p:pic>
      <p:sp>
        <p:nvSpPr>
          <p:cNvPr id="9" name="Freeform 8"/>
          <p:cNvSpPr/>
          <p:nvPr userDrawn="1"/>
        </p:nvSpPr>
        <p:spPr>
          <a:xfrm flipH="1" flipV="1">
            <a:off x="0" y="17158"/>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rgbClr val="F5821E"/>
              </a:gs>
              <a:gs pos="100000">
                <a:srgbClr val="FF0000"/>
              </a:gs>
              <a:gs pos="20000">
                <a:srgbClr val="FAAA19"/>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2431804"/>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22" name="Text Placeholder 7"/>
          <p:cNvSpPr>
            <a:spLocks noGrp="1"/>
          </p:cNvSpPr>
          <p:nvPr>
            <p:ph type="body" sz="quarter" idx="11" hasCustomPrompt="1"/>
          </p:nvPr>
        </p:nvSpPr>
        <p:spPr>
          <a:xfrm>
            <a:off x="383035" y="444335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01217" y="264880"/>
            <a:ext cx="4365810" cy="881500"/>
          </a:xfrm>
          <a:prstGeom prst="rect">
            <a:avLst/>
          </a:prstGeom>
        </p:spPr>
      </p:pic>
      <p:pic>
        <p:nvPicPr>
          <p:cNvPr id="17" name="Pictur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10" name="TextBox 9"/>
          <p:cNvSpPr txBox="1"/>
          <p:nvPr userDrawn="1"/>
        </p:nvSpPr>
        <p:spPr>
          <a:xfrm>
            <a:off x="7450673" y="6307672"/>
            <a:ext cx="4407681" cy="307777"/>
          </a:xfrm>
          <a:prstGeom prst="rect">
            <a:avLst/>
          </a:prstGeom>
          <a:noFill/>
        </p:spPr>
        <p:txBody>
          <a:bodyPr wrap="none" lIns="0" tIns="0" rIns="0" bIns="0" rtlCol="0">
            <a:spAutoFit/>
          </a:bodyPr>
          <a:lstStyle/>
          <a:p>
            <a:r>
              <a:rPr lang="en-US" sz="2000" dirty="0">
                <a:solidFill>
                  <a:schemeClr val="bg1"/>
                </a:solidFill>
                <a:latin typeface="+mj-lt"/>
              </a:rPr>
              <a:t>Industrial Adhesives &amp; Tapes Division</a:t>
            </a:r>
          </a:p>
        </p:txBody>
      </p:sp>
    </p:spTree>
    <p:extLst>
      <p:ext uri="{BB962C8B-B14F-4D97-AF65-F5344CB8AC3E}">
        <p14:creationId xmlns:p14="http://schemas.microsoft.com/office/powerpoint/2010/main" val="414344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ver_2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7662"/>
          </a:xfrm>
          <a:prstGeom prst="rect">
            <a:avLst/>
          </a:prstGeom>
        </p:spPr>
      </p:pic>
      <p:sp>
        <p:nvSpPr>
          <p:cNvPr id="8" name="Freeform 7"/>
          <p:cNvSpPr/>
          <p:nvPr userDrawn="1"/>
        </p:nvSpPr>
        <p:spPr>
          <a:xfrm flipH="1" flipV="1">
            <a:off x="0" y="17158"/>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rgbClr val="F5821E"/>
              </a:gs>
              <a:gs pos="100000">
                <a:srgbClr val="FF0000"/>
              </a:gs>
              <a:gs pos="20000">
                <a:srgbClr val="FAAA19"/>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2431804"/>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22" name="Text Placeholder 7"/>
          <p:cNvSpPr>
            <a:spLocks noGrp="1"/>
          </p:cNvSpPr>
          <p:nvPr>
            <p:ph type="body" sz="quarter" idx="11" hasCustomPrompt="1"/>
          </p:nvPr>
        </p:nvSpPr>
        <p:spPr>
          <a:xfrm>
            <a:off x="383035" y="444335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20267" y="270252"/>
            <a:ext cx="4339204" cy="876128"/>
          </a:xfrm>
          <a:prstGeom prst="rect">
            <a:avLst/>
          </a:prstGeom>
        </p:spPr>
      </p:pic>
      <p:sp>
        <p:nvSpPr>
          <p:cNvPr id="10" name="TextBox 9"/>
          <p:cNvSpPr txBox="1"/>
          <p:nvPr userDrawn="1"/>
        </p:nvSpPr>
        <p:spPr>
          <a:xfrm>
            <a:off x="7450673" y="6307672"/>
            <a:ext cx="4407681" cy="307777"/>
          </a:xfrm>
          <a:prstGeom prst="rect">
            <a:avLst/>
          </a:prstGeom>
          <a:noFill/>
        </p:spPr>
        <p:txBody>
          <a:bodyPr wrap="none" lIns="0" tIns="0" rIns="0" bIns="0" rtlCol="0">
            <a:spAutoFit/>
          </a:bodyPr>
          <a:lstStyle/>
          <a:p>
            <a:r>
              <a:rPr lang="en-US" sz="2000" dirty="0">
                <a:solidFill>
                  <a:schemeClr val="tx1"/>
                </a:solidFill>
                <a:latin typeface="+mj-lt"/>
              </a:rPr>
              <a:t>Industrial Adhesives &amp; Tapes Division</a:t>
            </a:r>
          </a:p>
        </p:txBody>
      </p:sp>
    </p:spTree>
    <p:extLst>
      <p:ext uri="{BB962C8B-B14F-4D97-AF65-F5344CB8AC3E}">
        <p14:creationId xmlns:p14="http://schemas.microsoft.com/office/powerpoint/2010/main" val="56682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_1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88952" cy="6882059"/>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45" name="Picture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04235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_1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82059"/>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428127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594221" y="341313"/>
            <a:ext cx="11039364" cy="389213"/>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620722" y="1035744"/>
            <a:ext cx="11043966" cy="4613692"/>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Subtitle 2"/>
          <p:cNvSpPr>
            <a:spLocks noGrp="1"/>
          </p:cNvSpPr>
          <p:nvPr>
            <p:ph type="subTitle" idx="1"/>
          </p:nvPr>
        </p:nvSpPr>
        <p:spPr>
          <a:xfrm>
            <a:off x="551686" y="6015790"/>
            <a:ext cx="11039367" cy="352926"/>
          </a:xfrm>
          <a:prstGeom prst="roundRect">
            <a:avLst/>
          </a:prstGeom>
          <a:ln>
            <a:headEnd type="none" w="med" len="med"/>
            <a:tailEnd type="none" w="med" len="med"/>
          </a:ln>
        </p:spPr>
        <p:style>
          <a:lnRef idx="1">
            <a:schemeClr val="accent5"/>
          </a:lnRef>
          <a:fillRef idx="3">
            <a:schemeClr val="accent5"/>
          </a:fillRef>
          <a:effectRef idx="2">
            <a:schemeClr val="accent5"/>
          </a:effectRef>
          <a:fontRef idx="none"/>
        </p:style>
        <p:txBody>
          <a:bodyPr vert="horz" wrap="square" lIns="91440" tIns="45720" rIns="91440" bIns="45720" numCol="1" rtlCol="0" anchor="ctr" anchorCtr="0" compatLnSpc="1">
            <a:prstTxWarp prst="textNoShape">
              <a:avLst/>
            </a:prstTxWarp>
          </a:bodyPr>
          <a:lstStyle>
            <a:lvl1pPr marL="0" marR="0" indent="0" algn="ctr" defTabSz="914400" rtl="0" eaLnBrk="1" fontAlgn="base" latinLnBrk="0" hangingPunct="1">
              <a:lnSpc>
                <a:spcPct val="100000"/>
              </a:lnSpc>
              <a:spcBef>
                <a:spcPct val="0"/>
              </a:spcBef>
              <a:spcAft>
                <a:spcPct val="0"/>
              </a:spcAft>
              <a:buClrTx/>
              <a:buSzTx/>
              <a:buFontTx/>
              <a:buNone/>
              <a:tabLst/>
              <a:defRPr kumimoji="0" lang="en-US" sz="1800" b="1" i="1" u="none" strike="noStrike" kern="1200" cap="none" normalizeH="0" baseline="0" dirty="0">
                <a:ln>
                  <a:noFill/>
                </a:ln>
                <a:solidFill>
                  <a:schemeClr val="tx1"/>
                </a:solidFill>
                <a:effectLst/>
                <a:latin typeface="+mn-lt"/>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Footer Placeholder 5"/>
          <p:cNvSpPr>
            <a:spLocks noGrp="1"/>
          </p:cNvSpPr>
          <p:nvPr>
            <p:ph type="ftr" sz="quarter" idx="16"/>
          </p:nvPr>
        </p:nvSpPr>
        <p:spPr/>
        <p:txBody>
          <a:bodyPr/>
          <a:lstStyle/>
          <a:p>
            <a:pPr fontAlgn="base">
              <a:spcBef>
                <a:spcPct val="0"/>
              </a:spcBef>
              <a:spcAft>
                <a:spcPct val="0"/>
              </a:spcAft>
            </a:pPr>
            <a:r>
              <a:rPr lang="en-US"/>
              <a:t>© 3M 2015. All Rights Reserved. 3M Confidential.</a:t>
            </a:r>
            <a:endParaRPr lang="en-US" dirty="0"/>
          </a:p>
        </p:txBody>
      </p:sp>
      <p:sp>
        <p:nvSpPr>
          <p:cNvPr id="7" name="Slide Number Placeholder 6"/>
          <p:cNvSpPr>
            <a:spLocks noGrp="1"/>
          </p:cNvSpPr>
          <p:nvPr>
            <p:ph type="sldNum" sz="quarter" idx="17"/>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32689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_2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367619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2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180617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3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331644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3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95060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_4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64124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_4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93211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5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6752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62906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5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331495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_1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53753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_1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902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589789" y="341314"/>
            <a:ext cx="11052610"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599311" y="1295401"/>
            <a:ext cx="11057218"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591376" y="841248"/>
            <a:ext cx="11057218" cy="365760"/>
          </a:xfrm>
        </p:spPr>
        <p:txBody>
          <a:bodyPr/>
          <a:lstStyle>
            <a:lvl1pPr>
              <a:defRPr sz="2400"/>
            </a:lvl1pPr>
          </a:lstStyle>
          <a:p>
            <a:pPr lvl="0"/>
            <a:r>
              <a:rPr lang="en-US" dirty="0"/>
              <a:t>Click to edit Master text styles</a:t>
            </a:r>
          </a:p>
        </p:txBody>
      </p:sp>
      <p:sp>
        <p:nvSpPr>
          <p:cNvPr id="18" name="Footer Placeholder 17"/>
          <p:cNvSpPr>
            <a:spLocks noGrp="1"/>
          </p:cNvSpPr>
          <p:nvPr>
            <p:ph type="ftr" sz="quarter" idx="16"/>
          </p:nvPr>
        </p:nvSpPr>
        <p:spPr/>
        <p:txBody>
          <a:bodyPr/>
          <a:lstStyle/>
          <a:p>
            <a:pPr fontAlgn="base">
              <a:spcBef>
                <a:spcPct val="0"/>
              </a:spcBef>
              <a:spcAft>
                <a:spcPct val="0"/>
              </a:spcAft>
            </a:pPr>
            <a:r>
              <a:rPr lang="en-US"/>
              <a:t>© 3M 2015. All Rights Reserved. 3M Confidential.</a:t>
            </a:r>
            <a:endParaRPr lang="en-US" dirty="0"/>
          </a:p>
        </p:txBody>
      </p:sp>
      <p:sp>
        <p:nvSpPr>
          <p:cNvPr id="19" name="Slide Number Placeholder 18"/>
          <p:cNvSpPr>
            <a:spLocks noGrp="1"/>
          </p:cNvSpPr>
          <p:nvPr>
            <p:ph type="sldNum" sz="quarter" idx="17"/>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73865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029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_3 REVERSED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819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_3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4322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_4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92442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_4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42904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_5 REVERSED line/subhead">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58839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4" name="Footer Placeholder 3"/>
          <p:cNvSpPr>
            <a:spLocks noGrp="1"/>
          </p:cNvSpPr>
          <p:nvPr>
            <p:ph type="ftr" sz="quarter" idx="13"/>
          </p:nvPr>
        </p:nvSpPr>
        <p:spPr/>
        <p:txBody>
          <a:bodyPr/>
          <a:lstStyle/>
          <a:p>
            <a:pPr fontAlgn="base">
              <a:spcBef>
                <a:spcPct val="0"/>
              </a:spcBef>
              <a:spcAft>
                <a:spcPct val="0"/>
              </a:spcAft>
            </a:pPr>
            <a:r>
              <a:rPr lang="en-US"/>
              <a:t>© 3M 2015. All Rights Reserved. 3M Confidential.</a:t>
            </a:r>
            <a:endParaRPr lang="en-US" dirty="0"/>
          </a:p>
        </p:txBody>
      </p:sp>
      <p:sp>
        <p:nvSpPr>
          <p:cNvPr id="5" name="Slide Number Placeholder 4"/>
          <p:cNvSpPr>
            <a:spLocks noGrp="1"/>
          </p:cNvSpPr>
          <p:nvPr>
            <p:ph type="sldNum" sz="quarter" idx="14"/>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203818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591448" y="360363"/>
            <a:ext cx="10994782" cy="402465"/>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591445" y="1043613"/>
            <a:ext cx="10999366"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7" name="Footer Placeholder 16"/>
          <p:cNvSpPr>
            <a:spLocks noGrp="1"/>
          </p:cNvSpPr>
          <p:nvPr>
            <p:ph type="ftr" sz="quarter" idx="16"/>
          </p:nvPr>
        </p:nvSpPr>
        <p:spPr/>
        <p:txBody>
          <a:bodyPr/>
          <a:lstStyle/>
          <a:p>
            <a:pPr fontAlgn="base">
              <a:spcBef>
                <a:spcPct val="0"/>
              </a:spcBef>
              <a:spcAft>
                <a:spcPct val="0"/>
              </a:spcAft>
            </a:pPr>
            <a:r>
              <a:t>© 3M 2015. All Rights Reserved. 3M Confidential.</a:t>
            </a:r>
            <a:endParaRPr dirty="0"/>
          </a:p>
        </p:txBody>
      </p:sp>
      <p:sp>
        <p:nvSpPr>
          <p:cNvPr id="18" name="Slide Number Placeholder 17"/>
          <p:cNvSpPr>
            <a:spLocks noGrp="1"/>
          </p:cNvSpPr>
          <p:nvPr>
            <p:ph type="sldNum" sz="quarter" idx="17"/>
          </p:nvPr>
        </p:nvSpPr>
        <p:spPr>
          <a:xfrm>
            <a:off x="11455399" y="6603999"/>
            <a:ext cx="397935" cy="146304"/>
          </a:xfrm>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65658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594221" y="341313"/>
            <a:ext cx="11039364" cy="389213"/>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620722" y="1035744"/>
            <a:ext cx="11043966" cy="4613692"/>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Subtitle 2"/>
          <p:cNvSpPr>
            <a:spLocks noGrp="1"/>
          </p:cNvSpPr>
          <p:nvPr>
            <p:ph type="subTitle" idx="1"/>
          </p:nvPr>
        </p:nvSpPr>
        <p:spPr>
          <a:xfrm>
            <a:off x="551686" y="6015790"/>
            <a:ext cx="11039367" cy="352926"/>
          </a:xfrm>
          <a:prstGeom prst="roundRect">
            <a:avLst/>
          </a:prstGeom>
          <a:ln>
            <a:headEnd type="none" w="med" len="med"/>
            <a:tailEnd type="none" w="med" len="med"/>
          </a:ln>
        </p:spPr>
        <p:style>
          <a:lnRef idx="1">
            <a:schemeClr val="accent5"/>
          </a:lnRef>
          <a:fillRef idx="3">
            <a:schemeClr val="accent5"/>
          </a:fillRef>
          <a:effectRef idx="2">
            <a:schemeClr val="accent5"/>
          </a:effectRef>
          <a:fontRef idx="none"/>
        </p:style>
        <p:txBody>
          <a:bodyPr vert="horz" wrap="square" lIns="91440" tIns="45720" rIns="91440" bIns="45720" numCol="1" rtlCol="0" anchor="ctr" anchorCtr="0" compatLnSpc="1">
            <a:prstTxWarp prst="textNoShape">
              <a:avLst/>
            </a:prstTxWarp>
          </a:bodyPr>
          <a:lstStyle>
            <a:lvl1pPr marL="0" marR="0" indent="0" algn="ctr" defTabSz="914400" rtl="0" eaLnBrk="1" fontAlgn="base" latinLnBrk="0" hangingPunct="1">
              <a:lnSpc>
                <a:spcPct val="100000"/>
              </a:lnSpc>
              <a:spcBef>
                <a:spcPct val="0"/>
              </a:spcBef>
              <a:spcAft>
                <a:spcPct val="0"/>
              </a:spcAft>
              <a:buClrTx/>
              <a:buSzTx/>
              <a:buFontTx/>
              <a:buNone/>
              <a:tabLst/>
              <a:defRPr kumimoji="0" lang="en-US" sz="1800" b="1" i="1" u="none" strike="noStrike" kern="1200" cap="none" normalizeH="0" baseline="0" dirty="0">
                <a:ln>
                  <a:noFill/>
                </a:ln>
                <a:solidFill>
                  <a:schemeClr val="tx1"/>
                </a:solidFill>
                <a:effectLst/>
                <a:latin typeface="+mn-lt"/>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Footer Placeholder 5"/>
          <p:cNvSpPr>
            <a:spLocks noGrp="1"/>
          </p:cNvSpPr>
          <p:nvPr>
            <p:ph type="ftr" sz="quarter" idx="16"/>
          </p:nvPr>
        </p:nvSpPr>
        <p:spPr/>
        <p:txBody>
          <a:bodyPr/>
          <a:lstStyle/>
          <a:p>
            <a:pPr fontAlgn="base">
              <a:spcBef>
                <a:spcPct val="0"/>
              </a:spcBef>
              <a:spcAft>
                <a:spcPct val="0"/>
              </a:spcAft>
            </a:pPr>
            <a:r>
              <a:t>© 3M 2015. All Rights Reserved. 3M Confidential.</a:t>
            </a:r>
            <a:endParaRPr dirty="0"/>
          </a:p>
        </p:txBody>
      </p:sp>
      <p:sp>
        <p:nvSpPr>
          <p:cNvPr id="7" name="Slide Number Placeholder 6"/>
          <p:cNvSpPr>
            <a:spLocks noGrp="1"/>
          </p:cNvSpPr>
          <p:nvPr>
            <p:ph type="sldNum" sz="quarter" idx="17"/>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86975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589789" y="341314"/>
            <a:ext cx="11052610"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599311" y="1295401"/>
            <a:ext cx="11057218"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591376" y="841248"/>
            <a:ext cx="11057218" cy="365760"/>
          </a:xfrm>
        </p:spPr>
        <p:txBody>
          <a:bodyPr/>
          <a:lstStyle>
            <a:lvl1pPr>
              <a:defRPr sz="2400"/>
            </a:lvl1pPr>
          </a:lstStyle>
          <a:p>
            <a:pPr lvl="0"/>
            <a:r>
              <a:rPr lang="en-US" dirty="0"/>
              <a:t>Click to edit Master text styles</a:t>
            </a:r>
          </a:p>
        </p:txBody>
      </p:sp>
      <p:sp>
        <p:nvSpPr>
          <p:cNvPr id="18" name="Footer Placeholder 17"/>
          <p:cNvSpPr>
            <a:spLocks noGrp="1"/>
          </p:cNvSpPr>
          <p:nvPr>
            <p:ph type="ftr" sz="quarter" idx="16"/>
          </p:nvPr>
        </p:nvSpPr>
        <p:spPr/>
        <p:txBody>
          <a:bodyPr/>
          <a:lstStyle/>
          <a:p>
            <a:pPr fontAlgn="base">
              <a:spcBef>
                <a:spcPct val="0"/>
              </a:spcBef>
              <a:spcAft>
                <a:spcPct val="0"/>
              </a:spcAft>
            </a:pPr>
            <a:r>
              <a:t>© 3M 2015. All Rights Reserved. 3M Confidential.</a:t>
            </a:r>
            <a:endParaRPr dirty="0"/>
          </a:p>
        </p:txBody>
      </p:sp>
      <p:sp>
        <p:nvSpPr>
          <p:cNvPr id="19" name="Slide Number Placeholder 18"/>
          <p:cNvSpPr>
            <a:spLocks noGrp="1"/>
          </p:cNvSpPr>
          <p:nvPr>
            <p:ph type="sldNum" sz="quarter" idx="17"/>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32208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5587" y="351546"/>
            <a:ext cx="11043964" cy="458079"/>
          </a:xfrm>
        </p:spPr>
        <p:txBody>
          <a:bodyPr rIns="0"/>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p>
            <a:pPr fontAlgn="base">
              <a:spcBef>
                <a:spcPct val="0"/>
              </a:spcBef>
              <a:spcAft>
                <a:spcPct val="0"/>
              </a:spcAft>
            </a:pPr>
            <a:r>
              <a:rPr lang="en-US"/>
              <a:t>© 3M 2015. All Rights Reserved. 3M Confidential.</a:t>
            </a:r>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89211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5587" y="351546"/>
            <a:ext cx="11043964" cy="458079"/>
          </a:xfrm>
        </p:spPr>
        <p:txBody>
          <a:bodyPr rIns="0"/>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p>
            <a:pPr fontAlgn="base">
              <a:spcBef>
                <a:spcPct val="0"/>
              </a:spcBef>
              <a:spcAft>
                <a:spcPct val="0"/>
              </a:spcAft>
            </a:pPr>
            <a:r>
              <a:t>© 3M 2015. All Rights Reserved. 3M Confidential.</a:t>
            </a:r>
            <a:endParaRPr dirty="0"/>
          </a:p>
        </p:txBody>
      </p:sp>
      <p:sp>
        <p:nvSpPr>
          <p:cNvPr id="4" name="Slide Number Placeholder 3"/>
          <p:cNvSpPr>
            <a:spLocks noGrp="1"/>
          </p:cNvSpPr>
          <p:nvPr>
            <p:ph type="sldNum" sz="quarter" idx="11"/>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198251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580264" y="339173"/>
            <a:ext cx="11004208"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581851" y="808946"/>
            <a:ext cx="11008795" cy="365760"/>
          </a:xfrm>
        </p:spPr>
        <p:txBody>
          <a:bodyPr/>
          <a:lstStyle>
            <a:lvl1pPr>
              <a:defRPr sz="2400"/>
            </a:lvl1pPr>
          </a:lstStyle>
          <a:p>
            <a:pPr lvl="0"/>
            <a:r>
              <a:rPr lang="en-US" dirty="0"/>
              <a:t>Click to edit Master text styles</a:t>
            </a:r>
          </a:p>
        </p:txBody>
      </p:sp>
      <p:sp>
        <p:nvSpPr>
          <p:cNvPr id="4" name="Footer Placeholder 3"/>
          <p:cNvSpPr>
            <a:spLocks noGrp="1"/>
          </p:cNvSpPr>
          <p:nvPr>
            <p:ph type="ftr" sz="quarter" idx="11"/>
          </p:nvPr>
        </p:nvSpPr>
        <p:spPr/>
        <p:txBody>
          <a:bodyPr/>
          <a:lstStyle/>
          <a:p>
            <a:pPr fontAlgn="base">
              <a:spcBef>
                <a:spcPct val="0"/>
              </a:spcBef>
              <a:spcAft>
                <a:spcPct val="0"/>
              </a:spcAft>
            </a:pPr>
            <a:r>
              <a:t>© 3M 2015. All Rights Reserved. 3M Confidential.</a:t>
            </a:r>
            <a:endParaRPr dirty="0"/>
          </a:p>
        </p:txBody>
      </p:sp>
      <p:sp>
        <p:nvSpPr>
          <p:cNvPr id="16" name="Slide Number Placeholder 15"/>
          <p:cNvSpPr>
            <a:spLocks noGrp="1"/>
          </p:cNvSpPr>
          <p:nvPr>
            <p:ph type="sldNum" sz="quarter" idx="12"/>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100364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fontAlgn="base">
              <a:spcBef>
                <a:spcPct val="0"/>
              </a:spcBef>
              <a:spcAft>
                <a:spcPct val="0"/>
              </a:spcAft>
            </a:pPr>
            <a:r>
              <a:t>© 3M 2015. All Rights Reserved. 3M Confidential.</a:t>
            </a:r>
            <a:endParaRPr dirty="0"/>
          </a:p>
        </p:txBody>
      </p:sp>
      <p:sp>
        <p:nvSpPr>
          <p:cNvPr id="3" name="Slide Number Placeholder 2"/>
          <p:cNvSpPr>
            <a:spLocks noGrp="1"/>
          </p:cNvSpPr>
          <p:nvPr>
            <p:ph type="sldNum" sz="quarter" idx="11"/>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170438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60364"/>
            <a:ext cx="11425237" cy="596371"/>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095376"/>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095376"/>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ooter Placeholder 5"/>
          <p:cNvSpPr>
            <a:spLocks noGrp="1"/>
          </p:cNvSpPr>
          <p:nvPr>
            <p:ph type="ftr" sz="quarter" idx="17"/>
          </p:nvPr>
        </p:nvSpPr>
        <p:spPr/>
        <p:txBody>
          <a:bodyPr/>
          <a:lstStyle/>
          <a:p>
            <a:pPr fontAlgn="base">
              <a:spcBef>
                <a:spcPct val="0"/>
              </a:spcBef>
              <a:spcAft>
                <a:spcPct val="0"/>
              </a:spcAft>
            </a:pPr>
            <a:r>
              <a:t>© 3M 2015. All Rights Reserved. 3M Confidential.</a:t>
            </a:r>
            <a:endParaRPr dirty="0"/>
          </a:p>
        </p:txBody>
      </p:sp>
      <p:sp>
        <p:nvSpPr>
          <p:cNvPr id="17" name="Slide Number Placeholder 16"/>
          <p:cNvSpPr>
            <a:spLocks noGrp="1"/>
          </p:cNvSpPr>
          <p:nvPr>
            <p:ph type="sldNum" sz="quarter" idx="18"/>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285827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dirty="0"/>
              <a:t>Click to edit Master text styles</a:t>
            </a:r>
          </a:p>
        </p:txBody>
      </p:sp>
      <p:sp>
        <p:nvSpPr>
          <p:cNvPr id="2" name="Footer Placeholder 1"/>
          <p:cNvSpPr>
            <a:spLocks noGrp="1"/>
          </p:cNvSpPr>
          <p:nvPr>
            <p:ph type="ftr" sz="quarter" idx="17"/>
          </p:nvPr>
        </p:nvSpPr>
        <p:spPr/>
        <p:txBody>
          <a:bodyPr/>
          <a:lstStyle/>
          <a:p>
            <a:pPr fontAlgn="base">
              <a:spcBef>
                <a:spcPct val="0"/>
              </a:spcBef>
              <a:spcAft>
                <a:spcPct val="0"/>
              </a:spcAft>
            </a:pPr>
            <a:r>
              <a:t>© 3M 2015. All Rights Reserved. 3M Confidential.</a:t>
            </a:r>
            <a:endParaRPr dirty="0"/>
          </a:p>
        </p:txBody>
      </p:sp>
      <p:sp>
        <p:nvSpPr>
          <p:cNvPr id="3" name="Slide Number Placeholder 2"/>
          <p:cNvSpPr>
            <a:spLocks noGrp="1"/>
          </p:cNvSpPr>
          <p:nvPr>
            <p:ph type="sldNum" sz="quarter" idx="18"/>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36771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1000"/>
            <a:ext cx="11425237" cy="575736"/>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133476"/>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133476"/>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p:cNvSpPr>
            <a:spLocks noGrp="1"/>
          </p:cNvSpPr>
          <p:nvPr>
            <p:ph sz="quarter" idx="15"/>
          </p:nvPr>
        </p:nvSpPr>
        <p:spPr>
          <a:xfrm>
            <a:off x="8010144" y="1133476"/>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6"/>
          </p:nvPr>
        </p:nvSpPr>
        <p:spPr/>
        <p:txBody>
          <a:bodyPr/>
          <a:lstStyle/>
          <a:p>
            <a:pPr fontAlgn="base">
              <a:spcBef>
                <a:spcPct val="0"/>
              </a:spcBef>
              <a:spcAft>
                <a:spcPct val="0"/>
              </a:spcAft>
            </a:pPr>
            <a:r>
              <a:t>© 3M 2015. All Rights Reserved. 3M Confidential.</a:t>
            </a:r>
            <a:endParaRPr dirty="0"/>
          </a:p>
        </p:txBody>
      </p:sp>
      <p:sp>
        <p:nvSpPr>
          <p:cNvPr id="7" name="Slide Number Placeholder 6"/>
          <p:cNvSpPr>
            <a:spLocks noGrp="1"/>
          </p:cNvSpPr>
          <p:nvPr>
            <p:ph type="sldNum" sz="quarter" idx="17"/>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337479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en-US"/>
              <a:t>Click to edit Master title style</a:t>
            </a:r>
            <a:endParaRPr lang="en-GB" dirty="0"/>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6"/>
          </p:nvPr>
        </p:nvSpPr>
        <p:spPr/>
        <p:txBody>
          <a:bodyPr/>
          <a:lstStyle/>
          <a:p>
            <a:pPr fontAlgn="base">
              <a:spcBef>
                <a:spcPct val="0"/>
              </a:spcBef>
              <a:spcAft>
                <a:spcPct val="0"/>
              </a:spcAft>
            </a:pPr>
            <a:r>
              <a:t>© 3M 2015. All Rights Reserved. 3M Confidential.</a:t>
            </a:r>
            <a:endParaRPr dirty="0"/>
          </a:p>
        </p:txBody>
      </p:sp>
      <p:sp>
        <p:nvSpPr>
          <p:cNvPr id="19" name="Slide Number Placeholder 18"/>
          <p:cNvSpPr>
            <a:spLocks noGrp="1"/>
          </p:cNvSpPr>
          <p:nvPr>
            <p:ph type="sldNum" sz="quarter" idx="17"/>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19082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en-US"/>
              <a:t>Click icon to add picture</a:t>
            </a:r>
          </a:p>
        </p:txBody>
      </p:sp>
      <p:sp>
        <p:nvSpPr>
          <p:cNvPr id="4" name="Footer Placeholder 3"/>
          <p:cNvSpPr>
            <a:spLocks noGrp="1"/>
          </p:cNvSpPr>
          <p:nvPr>
            <p:ph type="ftr" sz="quarter" idx="15"/>
          </p:nvPr>
        </p:nvSpPr>
        <p:spPr/>
        <p:txBody>
          <a:bodyPr/>
          <a:lstStyle/>
          <a:p>
            <a:pPr fontAlgn="base">
              <a:spcBef>
                <a:spcPct val="0"/>
              </a:spcBef>
              <a:spcAft>
                <a:spcPct val="0"/>
              </a:spcAft>
            </a:pPr>
            <a:r>
              <a:t>© 3M 2015. All Rights Reserved. 3M Confidential.</a:t>
            </a:r>
            <a:endParaRPr dirty="0"/>
          </a:p>
        </p:txBody>
      </p:sp>
      <p:sp>
        <p:nvSpPr>
          <p:cNvPr id="5" name="Slide Number Placeholder 4"/>
          <p:cNvSpPr>
            <a:spLocks noGrp="1"/>
          </p:cNvSpPr>
          <p:nvPr>
            <p:ph type="sldNum" sz="quarter" idx="16"/>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15921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dirty="0"/>
              <a:t>Click icon to add picture</a:t>
            </a:r>
            <a:endParaRPr lang="en-GB" dirty="0"/>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
        <p:nvSpPr>
          <p:cNvPr id="4" name="Footer Placeholder 3"/>
          <p:cNvSpPr>
            <a:spLocks noGrp="1"/>
          </p:cNvSpPr>
          <p:nvPr>
            <p:ph type="ftr" sz="quarter" idx="19"/>
          </p:nvPr>
        </p:nvSpPr>
        <p:spPr/>
        <p:txBody>
          <a:bodyPr/>
          <a:lstStyle/>
          <a:p>
            <a:pPr fontAlgn="base">
              <a:spcBef>
                <a:spcPct val="0"/>
              </a:spcBef>
              <a:spcAft>
                <a:spcPct val="0"/>
              </a:spcAft>
            </a:pPr>
            <a:r>
              <a:t>© 3M 2015. All Rights Reserved. 3M Confidential.</a:t>
            </a:r>
            <a:endParaRPr dirty="0"/>
          </a:p>
        </p:txBody>
      </p:sp>
      <p:sp>
        <p:nvSpPr>
          <p:cNvPr id="5" name="Slide Number Placeholder 4"/>
          <p:cNvSpPr>
            <a:spLocks noGrp="1"/>
          </p:cNvSpPr>
          <p:nvPr>
            <p:ph type="sldNum" sz="quarter" idx="20"/>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11806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Header Option 1">
    <p:spTree>
      <p:nvGrpSpPr>
        <p:cNvPr id="1" name=""/>
        <p:cNvGrpSpPr/>
        <p:nvPr/>
      </p:nvGrpSpPr>
      <p:grpSpPr>
        <a:xfrm>
          <a:off x="0" y="0"/>
          <a:ext cx="0" cy="0"/>
          <a:chOff x="0" y="0"/>
          <a:chExt cx="0" cy="0"/>
        </a:xfrm>
      </p:grpSpPr>
      <p:sp>
        <p:nvSpPr>
          <p:cNvPr id="39" name="Rectangle 38"/>
          <p:cNvSpPr/>
          <p:nvPr/>
        </p:nvSpPr>
        <p:spPr>
          <a:xfrm>
            <a:off x="3533"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6" name="Freeform 5"/>
          <p:cNvSpPr/>
          <p:nvPr/>
        </p:nvSpPr>
        <p:spPr>
          <a:xfrm>
            <a:off x="0" y="3602942"/>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8" name="Freeform 7"/>
          <p:cNvSpPr/>
          <p:nvPr/>
        </p:nvSpPr>
        <p:spPr>
          <a:xfrm>
            <a:off x="6375806"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sp>
        <p:nvSpPr>
          <p:cNvPr id="9" name="Freeform 8"/>
          <p:cNvSpPr/>
          <p:nvPr/>
        </p:nvSpPr>
        <p:spPr>
          <a:xfrm>
            <a:off x="4052440" y="2989175"/>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0" name="Freeform 9"/>
          <p:cNvSpPr/>
          <p:nvPr/>
        </p:nvSpPr>
        <p:spPr>
          <a:xfrm>
            <a:off x="-3084"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1" name="Freeform 10"/>
          <p:cNvSpPr/>
          <p:nvPr/>
        </p:nvSpPr>
        <p:spPr>
          <a:xfrm>
            <a:off x="3111696" y="1778990"/>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3" name="Freeform 12"/>
          <p:cNvSpPr/>
          <p:nvPr/>
        </p:nvSpPr>
        <p:spPr>
          <a:xfrm>
            <a:off x="6341758"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4" name="Freeform 13"/>
          <p:cNvSpPr/>
          <p:nvPr/>
        </p:nvSpPr>
        <p:spPr>
          <a:xfrm>
            <a:off x="-226"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r>
              <a:rPr lang="en-US" sz="1999">
                <a:solidFill>
                  <a:srgbClr val="FFFFFF"/>
                </a:solidFill>
              </a:rPr>
              <a:t>s</a:t>
            </a:r>
            <a:endParaRPr lang="en-US" sz="1999" dirty="0">
              <a:solidFill>
                <a:srgbClr val="FFFFFF"/>
              </a:solidFill>
            </a:endParaRPr>
          </a:p>
        </p:txBody>
      </p:sp>
      <p:sp>
        <p:nvSpPr>
          <p:cNvPr id="17" name="Freeform 16"/>
          <p:cNvSpPr/>
          <p:nvPr/>
        </p:nvSpPr>
        <p:spPr>
          <a:xfrm>
            <a:off x="7667626"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8" name="Freeform 17"/>
          <p:cNvSpPr/>
          <p:nvPr/>
        </p:nvSpPr>
        <p:spPr>
          <a:xfrm>
            <a:off x="11015665"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19" name="Freeform 18"/>
          <p:cNvSpPr/>
          <p:nvPr/>
        </p:nvSpPr>
        <p:spPr>
          <a:xfrm>
            <a:off x="10959907"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0" name="Freeform 19"/>
          <p:cNvSpPr/>
          <p:nvPr/>
        </p:nvSpPr>
        <p:spPr>
          <a:xfrm>
            <a:off x="6366970" y="2428877"/>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1" name="Freeform 20"/>
          <p:cNvSpPr/>
          <p:nvPr/>
        </p:nvSpPr>
        <p:spPr>
          <a:xfrm>
            <a:off x="1025775"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4" name="Freeform 23"/>
          <p:cNvSpPr/>
          <p:nvPr/>
        </p:nvSpPr>
        <p:spPr>
          <a:xfrm>
            <a:off x="4102444" y="4914461"/>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sp>
        <p:nvSpPr>
          <p:cNvPr id="25" name="Freeform 24"/>
          <p:cNvSpPr/>
          <p:nvPr/>
        </p:nvSpPr>
        <p:spPr>
          <a:xfrm>
            <a:off x="3317876" y="5936219"/>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6" name="Freeform 25"/>
          <p:cNvSpPr/>
          <p:nvPr/>
        </p:nvSpPr>
        <p:spPr>
          <a:xfrm>
            <a:off x="10990537" y="3785437"/>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7" name="Freeform 26"/>
          <p:cNvSpPr/>
          <p:nvPr/>
        </p:nvSpPr>
        <p:spPr>
          <a:xfrm>
            <a:off x="11488255"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8" name="Freeform 27"/>
          <p:cNvSpPr/>
          <p:nvPr/>
        </p:nvSpPr>
        <p:spPr>
          <a:xfrm>
            <a:off x="8745795"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0" name="Freeform 29"/>
          <p:cNvSpPr/>
          <p:nvPr/>
        </p:nvSpPr>
        <p:spPr>
          <a:xfrm>
            <a:off x="-2380"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1" name="Freeform 30"/>
          <p:cNvSpPr/>
          <p:nvPr/>
        </p:nvSpPr>
        <p:spPr>
          <a:xfrm>
            <a:off x="-3294"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2" name="Freeform 31"/>
          <p:cNvSpPr/>
          <p:nvPr/>
        </p:nvSpPr>
        <p:spPr>
          <a:xfrm>
            <a:off x="8694845" y="2426112"/>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3" name="Freeform 32"/>
          <p:cNvSpPr/>
          <p:nvPr/>
        </p:nvSpPr>
        <p:spPr>
          <a:xfrm>
            <a:off x="9669016"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4" name="Freeform 33"/>
          <p:cNvSpPr/>
          <p:nvPr/>
        </p:nvSpPr>
        <p:spPr>
          <a:xfrm>
            <a:off x="3317359"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sp>
        <p:nvSpPr>
          <p:cNvPr id="35" name="Freeform 34"/>
          <p:cNvSpPr/>
          <p:nvPr/>
        </p:nvSpPr>
        <p:spPr>
          <a:xfrm>
            <a:off x="8690615" y="3783807"/>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6" name="Freeform 35"/>
          <p:cNvSpPr/>
          <p:nvPr/>
        </p:nvSpPr>
        <p:spPr>
          <a:xfrm>
            <a:off x="7660348"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7" name="Freeform 36"/>
          <p:cNvSpPr/>
          <p:nvPr/>
        </p:nvSpPr>
        <p:spPr>
          <a:xfrm>
            <a:off x="4067337"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38" name="Freeform 37"/>
          <p:cNvSpPr/>
          <p:nvPr/>
        </p:nvSpPr>
        <p:spPr>
          <a:xfrm>
            <a:off x="3541852" y="3007897"/>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sp>
        <p:nvSpPr>
          <p:cNvPr id="2" name="Title 1"/>
          <p:cNvSpPr>
            <a:spLocks noGrp="1"/>
          </p:cNvSpPr>
          <p:nvPr>
            <p:ph type="title"/>
          </p:nvPr>
        </p:nvSpPr>
        <p:spPr>
          <a:xfrm>
            <a:off x="379414" y="1333502"/>
            <a:ext cx="9521825" cy="4127499"/>
          </a:xfrm>
        </p:spPr>
        <p:txBody>
          <a:bodyPr rIns="0" anchor="t"/>
          <a:lstStyle>
            <a:lvl1pPr>
              <a:defRPr sz="4799">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2117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580264" y="339173"/>
            <a:ext cx="11004208" cy="457200"/>
          </a:xfrm>
        </p:spPr>
        <p:txBody>
          <a:bodyPr rIns="0"/>
          <a:lstStyle/>
          <a:p>
            <a:r>
              <a:rPr lang="en-US" dirty="0"/>
              <a:t>Click to edit Master title style</a:t>
            </a:r>
            <a:endParaRPr lang="en-GB" dirty="0"/>
          </a:p>
        </p:txBody>
      </p:sp>
      <p:sp>
        <p:nvSpPr>
          <p:cNvPr id="5" name="Text Placeholder 4"/>
          <p:cNvSpPr>
            <a:spLocks noGrp="1"/>
          </p:cNvSpPr>
          <p:nvPr>
            <p:ph type="body" sz="quarter" idx="10"/>
          </p:nvPr>
        </p:nvSpPr>
        <p:spPr>
          <a:xfrm>
            <a:off x="581851" y="808946"/>
            <a:ext cx="11008795" cy="365760"/>
          </a:xfrm>
        </p:spPr>
        <p:txBody>
          <a:bodyPr/>
          <a:lstStyle>
            <a:lvl1pPr>
              <a:defRPr sz="2400"/>
            </a:lvl1pPr>
          </a:lstStyle>
          <a:p>
            <a:pPr lvl="0"/>
            <a:r>
              <a:rPr lang="en-US" dirty="0"/>
              <a:t>Click to edit Master text styles</a:t>
            </a:r>
          </a:p>
        </p:txBody>
      </p:sp>
      <p:sp>
        <p:nvSpPr>
          <p:cNvPr id="4" name="Footer Placeholder 3"/>
          <p:cNvSpPr>
            <a:spLocks noGrp="1"/>
          </p:cNvSpPr>
          <p:nvPr>
            <p:ph type="ftr" sz="quarter" idx="11"/>
          </p:nvPr>
        </p:nvSpPr>
        <p:spPr/>
        <p:txBody>
          <a:bodyPr/>
          <a:lstStyle/>
          <a:p>
            <a:pPr fontAlgn="base">
              <a:spcBef>
                <a:spcPct val="0"/>
              </a:spcBef>
              <a:spcAft>
                <a:spcPct val="0"/>
              </a:spcAft>
            </a:pPr>
            <a:r>
              <a:rPr lang="en-US"/>
              <a:t>© 3M 2015. All Rights Reserved. 3M Confidential.</a:t>
            </a:r>
            <a:endParaRPr lang="en-US" dirty="0"/>
          </a:p>
        </p:txBody>
      </p:sp>
      <p:sp>
        <p:nvSpPr>
          <p:cNvPr id="16" name="Slide Number Placeholder 15"/>
          <p:cNvSpPr>
            <a:spLocks noGrp="1"/>
          </p:cNvSpPr>
          <p:nvPr>
            <p:ph type="sldNum" sz="quarter" idx="12"/>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31321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Option 2">
    <p:spTree>
      <p:nvGrpSpPr>
        <p:cNvPr id="1" name=""/>
        <p:cNvGrpSpPr/>
        <p:nvPr/>
      </p:nvGrpSpPr>
      <p:grpSpPr>
        <a:xfrm>
          <a:off x="0" y="0"/>
          <a:ext cx="0" cy="0"/>
          <a:chOff x="0" y="0"/>
          <a:chExt cx="0" cy="0"/>
        </a:xfrm>
      </p:grpSpPr>
      <p:sp>
        <p:nvSpPr>
          <p:cNvPr id="41" name="Rectangle 40"/>
          <p:cNvSpPr/>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79953" tIns="179953" rIns="179953" bIns="179953" rtlCol="0" anchor="t"/>
          <a:lstStyle/>
          <a:p>
            <a:pPr algn="ctr"/>
            <a:endParaRPr lang="en-US" sz="1999" dirty="0">
              <a:solidFill>
                <a:srgbClr val="FFFFFF"/>
              </a:solidFill>
            </a:endParaRPr>
          </a:p>
        </p:txBody>
      </p:sp>
      <p:grpSp>
        <p:nvGrpSpPr>
          <p:cNvPr id="3" name="Group 2"/>
          <p:cNvGrpSpPr/>
          <p:nvPr/>
        </p:nvGrpSpPr>
        <p:grpSpPr>
          <a:xfrm>
            <a:off x="-9844"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1999">
                  <a:solidFill>
                    <a:srgbClr val="FFFFFF"/>
                  </a:solidFill>
                </a:rPr>
                <a:t>s</a:t>
              </a:r>
              <a:endParaRPr lang="en-US" sz="1999" dirty="0">
                <a:solidFill>
                  <a:srgbClr val="FFFFFF"/>
                </a:solidFill>
              </a:endParaRP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FFFFFF"/>
                </a:solidFill>
              </a:endParaRPr>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1999" dirty="0">
                <a:solidFill>
                  <a:srgbClr val="FFFFFF"/>
                </a:solidFill>
              </a:endParaRPr>
            </a:p>
          </p:txBody>
        </p:sp>
      </p:grpSp>
      <p:sp>
        <p:nvSpPr>
          <p:cNvPr id="2" name="Title 1"/>
          <p:cNvSpPr>
            <a:spLocks noGrp="1"/>
          </p:cNvSpPr>
          <p:nvPr>
            <p:ph type="title"/>
          </p:nvPr>
        </p:nvSpPr>
        <p:spPr>
          <a:xfrm>
            <a:off x="379414" y="1333502"/>
            <a:ext cx="9521825" cy="4127499"/>
          </a:xfrm>
          <a:noFill/>
        </p:spPr>
        <p:txBody>
          <a:bodyPr rIns="0" anchor="t"/>
          <a:lstStyle>
            <a:lvl1pPr>
              <a:defRPr sz="4799">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2979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en-US"/>
              <a:t>Click to edit Master title style</a:t>
            </a:r>
            <a:endParaRPr lang="en-GB" dirty="0"/>
          </a:p>
        </p:txBody>
      </p:sp>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Tree>
    <p:extLst>
      <p:ext uri="{BB962C8B-B14F-4D97-AF65-F5344CB8AC3E}">
        <p14:creationId xmlns:p14="http://schemas.microsoft.com/office/powerpoint/2010/main" val="417482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over_2 REVERSED lin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75158"/>
          </a:xfrm>
          <a:prstGeom prst="rect">
            <a:avLst/>
          </a:prstGeom>
        </p:spPr>
      </p:pic>
      <p:sp>
        <p:nvSpPr>
          <p:cNvPr id="9" name="Freeform 8"/>
          <p:cNvSpPr/>
          <p:nvPr userDrawn="1"/>
        </p:nvSpPr>
        <p:spPr>
          <a:xfrm flipH="1" flipV="1">
            <a:off x="0" y="17158"/>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rgbClr val="F5821E"/>
              </a:gs>
              <a:gs pos="100000">
                <a:srgbClr val="FF0000"/>
              </a:gs>
              <a:gs pos="20000">
                <a:srgbClr val="FAAA19"/>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2431804"/>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22" name="Text Placeholder 7"/>
          <p:cNvSpPr>
            <a:spLocks noGrp="1"/>
          </p:cNvSpPr>
          <p:nvPr>
            <p:ph type="body" sz="quarter" idx="11" hasCustomPrompt="1"/>
          </p:nvPr>
        </p:nvSpPr>
        <p:spPr>
          <a:xfrm>
            <a:off x="383035" y="444335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01217" y="264880"/>
            <a:ext cx="4365810" cy="881500"/>
          </a:xfrm>
          <a:prstGeom prst="rect">
            <a:avLst/>
          </a:prstGeom>
        </p:spPr>
      </p:pic>
      <p:sp>
        <p:nvSpPr>
          <p:cNvPr id="10" name="TextBox 9"/>
          <p:cNvSpPr txBox="1"/>
          <p:nvPr userDrawn="1"/>
        </p:nvSpPr>
        <p:spPr>
          <a:xfrm>
            <a:off x="7450673" y="6307672"/>
            <a:ext cx="4407681" cy="307777"/>
          </a:xfrm>
          <a:prstGeom prst="rect">
            <a:avLst/>
          </a:prstGeom>
          <a:noFill/>
        </p:spPr>
        <p:txBody>
          <a:bodyPr wrap="none" lIns="0" tIns="0" rIns="0" bIns="0" rtlCol="0">
            <a:spAutoFit/>
          </a:bodyPr>
          <a:lstStyle/>
          <a:p>
            <a:r>
              <a:rPr lang="en-US" sz="2000" dirty="0">
                <a:solidFill>
                  <a:srgbClr val="FFFFFF"/>
                </a:solidFill>
                <a:latin typeface="3M Circular Bold"/>
              </a:rPr>
              <a:t>Industrial Adhesives &amp; Tapes Division</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71055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ver_2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67662"/>
          </a:xfrm>
          <a:prstGeom prst="rect">
            <a:avLst/>
          </a:prstGeom>
        </p:spPr>
      </p:pic>
      <p:sp>
        <p:nvSpPr>
          <p:cNvPr id="8" name="Freeform 7"/>
          <p:cNvSpPr/>
          <p:nvPr userDrawn="1"/>
        </p:nvSpPr>
        <p:spPr>
          <a:xfrm flipH="1" flipV="1">
            <a:off x="0" y="17158"/>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rgbClr val="F5821E"/>
              </a:gs>
              <a:gs pos="100000">
                <a:srgbClr val="FF0000"/>
              </a:gs>
              <a:gs pos="20000">
                <a:srgbClr val="FAAA19"/>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2431804"/>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22" name="Text Placeholder 7"/>
          <p:cNvSpPr>
            <a:spLocks noGrp="1"/>
          </p:cNvSpPr>
          <p:nvPr>
            <p:ph type="body" sz="quarter" idx="11" hasCustomPrompt="1"/>
          </p:nvPr>
        </p:nvSpPr>
        <p:spPr>
          <a:xfrm>
            <a:off x="383035" y="444335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20267" y="270252"/>
            <a:ext cx="4339204" cy="876128"/>
          </a:xfrm>
          <a:prstGeom prst="rect">
            <a:avLst/>
          </a:prstGeom>
        </p:spPr>
      </p:pic>
      <p:sp>
        <p:nvSpPr>
          <p:cNvPr id="10" name="TextBox 9"/>
          <p:cNvSpPr txBox="1"/>
          <p:nvPr userDrawn="1"/>
        </p:nvSpPr>
        <p:spPr>
          <a:xfrm>
            <a:off x="7450673" y="6307672"/>
            <a:ext cx="4407681" cy="307777"/>
          </a:xfrm>
          <a:prstGeom prst="rect">
            <a:avLst/>
          </a:prstGeom>
          <a:noFill/>
        </p:spPr>
        <p:txBody>
          <a:bodyPr wrap="none" lIns="0" tIns="0" rIns="0" bIns="0" rtlCol="0">
            <a:spAutoFit/>
          </a:bodyPr>
          <a:lstStyle/>
          <a:p>
            <a:r>
              <a:rPr lang="en-US" sz="2000" dirty="0">
                <a:solidFill>
                  <a:prstClr val="black"/>
                </a:solidFill>
                <a:latin typeface="3M Circular Bold"/>
              </a:rPr>
              <a:t>Industrial Adhesives &amp; Tapes Division</a:t>
            </a:r>
          </a:p>
        </p:txBody>
      </p:sp>
    </p:spTree>
    <p:extLst>
      <p:ext uri="{BB962C8B-B14F-4D97-AF65-F5344CB8AC3E}">
        <p14:creationId xmlns:p14="http://schemas.microsoft.com/office/powerpoint/2010/main" val="178390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_1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88952" cy="6882059"/>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45" name="Picture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59926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_1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2000" cy="6882059"/>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pic>
        <p:nvPicPr>
          <p:cNvPr id="33"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322194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_2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3009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_2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396510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_3 line/subhea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156194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_3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Tree>
    <p:extLst>
      <p:ext uri="{BB962C8B-B14F-4D97-AF65-F5344CB8AC3E}">
        <p14:creationId xmlns:p14="http://schemas.microsoft.com/office/powerpoint/2010/main" val="283027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fontAlgn="base">
              <a:spcBef>
                <a:spcPct val="0"/>
              </a:spcBef>
              <a:spcAft>
                <a:spcPct val="0"/>
              </a:spcAft>
            </a:pPr>
            <a:r>
              <a:rPr lang="en-US"/>
              <a:t>© 3M 2015. All Rights Reserved. 3M Confidential.</a:t>
            </a:r>
            <a:endParaRPr lang="en-US" dirty="0"/>
          </a:p>
        </p:txBody>
      </p:sp>
      <p:sp>
        <p:nvSpPr>
          <p:cNvPr id="3" name="Slide Number Placeholder 2"/>
          <p:cNvSpPr>
            <a:spLocks noGrp="1"/>
          </p:cNvSpPr>
          <p:nvPr>
            <p:ph type="sldNum" sz="quarter" idx="11"/>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12754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_4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170016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_4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98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_5 line/subhea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6752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tx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166092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_5 lin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1" cy="6858000"/>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Tree>
    <p:extLst>
      <p:ext uri="{BB962C8B-B14F-4D97-AF65-F5344CB8AC3E}">
        <p14:creationId xmlns:p14="http://schemas.microsoft.com/office/powerpoint/2010/main" val="313074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_1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3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3" name="Text Placeholder 7"/>
          <p:cNvSpPr>
            <a:spLocks noGrp="1"/>
          </p:cNvSpPr>
          <p:nvPr>
            <p:ph type="body" sz="quarter" idx="10" hasCustomPrompt="1"/>
          </p:nvPr>
        </p:nvSpPr>
        <p:spPr>
          <a:xfrm>
            <a:off x="384048" y="5204499"/>
            <a:ext cx="4449209"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41150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_1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One-line title</a:t>
            </a:r>
            <a:endParaRPr lang="en-GB" dirty="0"/>
          </a:p>
        </p:txBody>
      </p:sp>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20209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14"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15"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55805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_3 REVERSED line/subhead">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1" name="Text Placeholder 5"/>
          <p:cNvSpPr>
            <a:spLocks noGrp="1"/>
          </p:cNvSpPr>
          <p:nvPr>
            <p:ph type="body" sz="quarter" idx="13" hasCustomPrompt="1"/>
          </p:nvPr>
        </p:nvSpPr>
        <p:spPr>
          <a:xfrm>
            <a:off x="384048" y="3892296"/>
            <a:ext cx="9472598"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
        <p:nvSpPr>
          <p:cNvPr id="22" name="Text Placeholder 7"/>
          <p:cNvSpPr>
            <a:spLocks noGrp="1"/>
          </p:cNvSpPr>
          <p:nvPr>
            <p:ph type="body" sz="quarter" idx="10" hasCustomPrompt="1"/>
          </p:nvPr>
        </p:nvSpPr>
        <p:spPr>
          <a:xfrm>
            <a:off x="384047" y="5204499"/>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52852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_3 REVERSED lin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dirty="0"/>
              <a:t>Date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315067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_4 REVERSED line/subhe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29743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60364"/>
            <a:ext cx="11425237" cy="596371"/>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095376"/>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095376"/>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Footer Placeholder 5"/>
          <p:cNvSpPr>
            <a:spLocks noGrp="1"/>
          </p:cNvSpPr>
          <p:nvPr>
            <p:ph type="ftr" sz="quarter" idx="17"/>
          </p:nvPr>
        </p:nvSpPr>
        <p:spPr/>
        <p:txBody>
          <a:bodyPr/>
          <a:lstStyle/>
          <a:p>
            <a:pPr fontAlgn="base">
              <a:spcBef>
                <a:spcPct val="0"/>
              </a:spcBef>
              <a:spcAft>
                <a:spcPct val="0"/>
              </a:spcAft>
            </a:pPr>
            <a:r>
              <a:rPr lang="en-US"/>
              <a:t>© 3M 2015. All Rights Reserved. 3M Confidential.</a:t>
            </a:r>
            <a:endParaRPr lang="en-US" dirty="0"/>
          </a:p>
        </p:txBody>
      </p:sp>
      <p:sp>
        <p:nvSpPr>
          <p:cNvPr id="17" name="Slide Number Placeholder 16"/>
          <p:cNvSpPr>
            <a:spLocks noGrp="1"/>
          </p:cNvSpPr>
          <p:nvPr>
            <p:ph type="sldNum" sz="quarter" idx="18"/>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28035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_4 REVERSED lin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Tree>
    <p:extLst>
      <p:ext uri="{BB962C8B-B14F-4D97-AF65-F5344CB8AC3E}">
        <p14:creationId xmlns:p14="http://schemas.microsoft.com/office/powerpoint/2010/main" val="237821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_5 REVERSED line/subhead">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049" y="0"/>
            <a:ext cx="12192001" cy="6858000"/>
          </a:xfrm>
          <a:prstGeom prst="rect">
            <a:avLst/>
          </a:prstGeom>
        </p:spPr>
      </p:pic>
      <p:grpSp>
        <p:nvGrpSpPr>
          <p:cNvPr id="31" name="Group 30"/>
          <p:cNvGrpSpPr/>
          <p:nvPr userDrawn="1"/>
        </p:nvGrpSpPr>
        <p:grpSpPr>
          <a:xfrm>
            <a:off x="6095262" y="0"/>
            <a:ext cx="6101116" cy="6858864"/>
            <a:chOff x="6095262" y="0"/>
            <a:chExt cx="6101116" cy="6858864"/>
          </a:xfrm>
        </p:grpSpPr>
        <p:sp>
          <p:nvSpPr>
            <p:cNvPr id="8" name="Freeform 7"/>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dirty="0">
                <a:solidFill>
                  <a:srgbClr val="FFFFFF"/>
                </a:solidFill>
              </a:endParaRPr>
            </a:p>
          </p:txBody>
        </p:sp>
        <p:sp>
          <p:nvSpPr>
            <p:cNvPr id="33" name="Freeform 32"/>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1"/>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Freeform 3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035" y="384048"/>
            <a:ext cx="2424041" cy="430558"/>
          </a:xfrm>
          <a:prstGeom prst="rect">
            <a:avLst/>
          </a:prstGeom>
        </p:spPr>
      </p:pic>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dirty="0"/>
              <a:t>Two line title</a:t>
            </a:r>
            <a:br>
              <a:rPr lang="en-US" dirty="0"/>
            </a:br>
            <a:r>
              <a:rPr lang="en-US" dirty="0"/>
              <a:t>goes here</a:t>
            </a:r>
            <a:endParaRPr lang="en-GB" dirty="0"/>
          </a:p>
        </p:txBody>
      </p:sp>
      <p:sp>
        <p:nvSpPr>
          <p:cNvPr id="43" name="Text Placeholder 7"/>
          <p:cNvSpPr>
            <a:spLocks noGrp="1"/>
          </p:cNvSpPr>
          <p:nvPr>
            <p:ph type="body" sz="quarter" idx="10" hasCustomPrompt="1"/>
          </p:nvPr>
        </p:nvSpPr>
        <p:spPr>
          <a:xfrm>
            <a:off x="384048" y="5204499"/>
            <a:ext cx="1978025"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6" name="Text Placeholder 5"/>
          <p:cNvSpPr>
            <a:spLocks noGrp="1"/>
          </p:cNvSpPr>
          <p:nvPr>
            <p:ph type="body" sz="quarter" idx="12" hasCustomPrompt="1"/>
          </p:nvPr>
        </p:nvSpPr>
        <p:spPr>
          <a:xfrm>
            <a:off x="384048" y="3895344"/>
            <a:ext cx="9514682" cy="864848"/>
          </a:xfrm>
          <a:prstGeom prst="rect">
            <a:avLst/>
          </a:prstGeom>
        </p:spPr>
        <p:txBody>
          <a:bodyPr lIns="0" tIns="0" rIns="0" bIns="0"/>
          <a:lstStyle>
            <a:lvl1pPr>
              <a:lnSpc>
                <a:spcPct val="90000"/>
              </a:lnSpc>
              <a:defRPr sz="2800">
                <a:solidFill>
                  <a:schemeClr val="bg1"/>
                </a:solidFill>
              </a:defRPr>
            </a:lvl1pPr>
          </a:lstStyle>
          <a:p>
            <a:pPr lvl="0"/>
            <a:r>
              <a:rPr lang="en-US" dirty="0"/>
              <a:t>Title subhead/presenters names, </a:t>
            </a:r>
            <a:br>
              <a:rPr lang="en-US" dirty="0"/>
            </a:br>
            <a:r>
              <a:rPr lang="en-US" dirty="0"/>
              <a:t>one or two lines</a:t>
            </a:r>
          </a:p>
        </p:txBody>
      </p:sp>
    </p:spTree>
    <p:extLst>
      <p:ext uri="{BB962C8B-B14F-4D97-AF65-F5344CB8AC3E}">
        <p14:creationId xmlns:p14="http://schemas.microsoft.com/office/powerpoint/2010/main" val="71499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dirty="0"/>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4" name="Footer Placeholder 3"/>
          <p:cNvSpPr>
            <a:spLocks noGrp="1"/>
          </p:cNvSpPr>
          <p:nvPr>
            <p:ph type="ftr" sz="quarter" idx="13"/>
          </p:nvPr>
        </p:nvSpPr>
        <p:spPr/>
        <p:txBody>
          <a:bodyPr/>
          <a:lstStyle/>
          <a:p>
            <a:pPr fontAlgn="base">
              <a:spcBef>
                <a:spcPct val="0"/>
              </a:spcBef>
              <a:spcAft>
                <a:spcPct val="0"/>
              </a:spcAft>
            </a:pPr>
            <a:r>
              <a:t>© 3M 2015. All Rights Reserved. 3M Confidential.</a:t>
            </a:r>
            <a:endParaRPr dirty="0"/>
          </a:p>
        </p:txBody>
      </p:sp>
      <p:sp>
        <p:nvSpPr>
          <p:cNvPr id="5" name="Slide Number Placeholder 4"/>
          <p:cNvSpPr>
            <a:spLocks noGrp="1"/>
          </p:cNvSpPr>
          <p:nvPr>
            <p:ph type="sldNum" sz="quarter" idx="14"/>
          </p:nvPr>
        </p:nvSpPr>
        <p:spPr/>
        <p:txBody>
          <a:bodyPr/>
          <a:lstStyle/>
          <a:p>
            <a:pPr fontAlgn="base">
              <a:spcBef>
                <a:spcPct val="0"/>
              </a:spcBef>
              <a:spcAft>
                <a:spcPct val="0"/>
              </a:spcAft>
            </a:pPr>
            <a:fld id="{28A95E00-CD0D-4ABD-9F26-A174002A7EB7}" type="slidenum">
              <a:rPr/>
              <a:pPr fontAlgn="base">
                <a:spcBef>
                  <a:spcPct val="0"/>
                </a:spcBef>
                <a:spcAft>
                  <a:spcPct val="0"/>
                </a:spcAft>
              </a:pPr>
              <a:t>‹#›</a:t>
            </a:fld>
            <a:endParaRPr/>
          </a:p>
        </p:txBody>
      </p:sp>
    </p:spTree>
    <p:extLst>
      <p:ext uri="{BB962C8B-B14F-4D97-AF65-F5344CB8AC3E}">
        <p14:creationId xmlns:p14="http://schemas.microsoft.com/office/powerpoint/2010/main" val="129838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a:prstGeom prst="rect">
            <a:avLst/>
          </a:prstGeom>
        </p:spPr>
        <p:txBody>
          <a:bodyPr/>
          <a:lstStyle/>
          <a:p>
            <a:endParaRPr lang="en-US" dirty="0"/>
          </a:p>
        </p:txBody>
      </p:sp>
      <p:sp>
        <p:nvSpPr>
          <p:cNvPr id="8" name="Slide Number Placeholder 7"/>
          <p:cNvSpPr>
            <a:spLocks noGrp="1"/>
          </p:cNvSpPr>
          <p:nvPr>
            <p:ph type="sldNum" sz="quarter" idx="11"/>
          </p:nvPr>
        </p:nvSpPr>
        <p:spPr/>
        <p:txBody>
          <a:bodyPr/>
          <a:lstStyle/>
          <a:p>
            <a:fld id="{009367F0-760A-4EA6-AE9D-C0C769375E12}" type="slidenum">
              <a:rPr lang="en-US" smtClean="0"/>
              <a:pPr/>
              <a:t>‹#›</a:t>
            </a:fld>
            <a:endParaRPr lang="en-US" dirty="0"/>
          </a:p>
        </p:txBody>
      </p:sp>
      <p:sp>
        <p:nvSpPr>
          <p:cNvPr id="10" name="Title 9"/>
          <p:cNvSpPr>
            <a:spLocks noGrp="1"/>
          </p:cNvSpPr>
          <p:nvPr>
            <p:ph type="title"/>
          </p:nvPr>
        </p:nvSpPr>
        <p:spPr>
          <a:xfrm>
            <a:off x="0" y="457200"/>
            <a:ext cx="12192000" cy="1527048"/>
          </a:xfrm>
          <a:prstGeom prst="rect">
            <a:avLst/>
          </a:prstGeom>
        </p:spPr>
        <p:txBody>
          <a:bodyPr anchor="ctr"/>
          <a:lstStyle/>
          <a:p>
            <a:r>
              <a:rPr lang="en-US" dirty="0"/>
              <a:t>Click to edit Master title style</a:t>
            </a:r>
          </a:p>
        </p:txBody>
      </p:sp>
    </p:spTree>
    <p:extLst>
      <p:ext uri="{BB962C8B-B14F-4D97-AF65-F5344CB8AC3E}">
        <p14:creationId xmlns:p14="http://schemas.microsoft.com/office/powerpoint/2010/main" val="116379717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0" y="457200"/>
            <a:ext cx="12192000" cy="1527048"/>
          </a:xfrm>
          <a:prstGeom prst="rect">
            <a:avLst/>
          </a:prstGeom>
        </p:spPr>
        <p:txBody>
          <a:bodyPr anchor="ctr"/>
          <a:lstStyle/>
          <a:p>
            <a:r>
              <a:rPr lang="en-US" dirty="0"/>
              <a:t>Click to edit Master title style</a:t>
            </a:r>
          </a:p>
        </p:txBody>
      </p:sp>
    </p:spTree>
    <p:extLst>
      <p:ext uri="{BB962C8B-B14F-4D97-AF65-F5344CB8AC3E}">
        <p14:creationId xmlns:p14="http://schemas.microsoft.com/office/powerpoint/2010/main" val="23452313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en-US" dirty="0"/>
              <a:t>Click to edit Master title style</a:t>
            </a:r>
            <a:endParaRPr lang="en-GB" dirty="0"/>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en-US" dirty="0"/>
              <a:t>Click to edit Master text styles</a:t>
            </a:r>
          </a:p>
        </p:txBody>
      </p:sp>
      <p:sp>
        <p:nvSpPr>
          <p:cNvPr id="2" name="Footer Placeholder 1"/>
          <p:cNvSpPr>
            <a:spLocks noGrp="1"/>
          </p:cNvSpPr>
          <p:nvPr>
            <p:ph type="ftr" sz="quarter" idx="17"/>
          </p:nvPr>
        </p:nvSpPr>
        <p:spPr/>
        <p:txBody>
          <a:bodyPr/>
          <a:lstStyle/>
          <a:p>
            <a:pPr fontAlgn="base">
              <a:spcBef>
                <a:spcPct val="0"/>
              </a:spcBef>
              <a:spcAft>
                <a:spcPct val="0"/>
              </a:spcAft>
            </a:pPr>
            <a:r>
              <a:rPr lang="en-US"/>
              <a:t>© 3M 2015. All Rights Reserved. 3M Confidential.</a:t>
            </a:r>
            <a:endParaRPr lang="en-US" dirty="0"/>
          </a:p>
        </p:txBody>
      </p:sp>
      <p:sp>
        <p:nvSpPr>
          <p:cNvPr id="3" name="Slide Number Placeholder 2"/>
          <p:cNvSpPr>
            <a:spLocks noGrp="1"/>
          </p:cNvSpPr>
          <p:nvPr>
            <p:ph type="sldNum" sz="quarter" idx="18"/>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390720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1000"/>
            <a:ext cx="11425237" cy="575736"/>
          </a:xfrm>
        </p:spPr>
        <p:txBody>
          <a:bodyPr/>
          <a:lstStyle/>
          <a:p>
            <a:r>
              <a:rPr lang="en-US" dirty="0"/>
              <a:t>Click to edit Master title style</a:t>
            </a:r>
            <a:endParaRPr lang="en-GB" dirty="0"/>
          </a:p>
        </p:txBody>
      </p:sp>
      <p:sp>
        <p:nvSpPr>
          <p:cNvPr id="5" name="Content Placeholder 4"/>
          <p:cNvSpPr>
            <a:spLocks noGrp="1"/>
          </p:cNvSpPr>
          <p:nvPr>
            <p:ph sz="quarter" idx="13"/>
          </p:nvPr>
        </p:nvSpPr>
        <p:spPr>
          <a:xfrm>
            <a:off x="379412" y="1133476"/>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133476"/>
            <a:ext cx="3803904"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4"/>
          <p:cNvSpPr>
            <a:spLocks noGrp="1"/>
          </p:cNvSpPr>
          <p:nvPr>
            <p:ph sz="quarter" idx="15"/>
          </p:nvPr>
        </p:nvSpPr>
        <p:spPr>
          <a:xfrm>
            <a:off x="8010144" y="1133476"/>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6"/>
          </p:nvPr>
        </p:nvSpPr>
        <p:spPr/>
        <p:txBody>
          <a:bodyPr/>
          <a:lstStyle/>
          <a:p>
            <a:pPr fontAlgn="base">
              <a:spcBef>
                <a:spcPct val="0"/>
              </a:spcBef>
              <a:spcAft>
                <a:spcPct val="0"/>
              </a:spcAft>
            </a:pPr>
            <a:r>
              <a:rPr lang="en-US"/>
              <a:t>© 3M 2015. All Rights Reserved. 3M Confidential.</a:t>
            </a:r>
            <a:endParaRPr lang="en-US" dirty="0"/>
          </a:p>
        </p:txBody>
      </p:sp>
      <p:sp>
        <p:nvSpPr>
          <p:cNvPr id="7" name="Slide Number Placeholder 6"/>
          <p:cNvSpPr>
            <a:spLocks noGrp="1"/>
          </p:cNvSpPr>
          <p:nvPr>
            <p:ph type="sldNum" sz="quarter" idx="17"/>
          </p:nvPr>
        </p:nvSpPr>
        <p:spPr/>
        <p:txBody>
          <a:body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a:p>
        </p:txBody>
      </p:sp>
    </p:spTree>
    <p:extLst>
      <p:ext uri="{BB962C8B-B14F-4D97-AF65-F5344CB8AC3E}">
        <p14:creationId xmlns:p14="http://schemas.microsoft.com/office/powerpoint/2010/main" val="330748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theme" Target="../theme/theme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oleObject" Target="../embeddings/oleObject2.bin"/><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41" Type="http://schemas.openxmlformats.org/officeDocument/2006/relationships/tags" Target="../tags/tag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vmlDrawing" Target="../drawings/vmlDrawing2.v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9"/>
            </p:custDataLst>
            <p:extLst>
              <p:ext uri="{D42A27DB-BD31-4B8C-83A1-F6EECF244321}">
                <p14:modId xmlns:p14="http://schemas.microsoft.com/office/powerpoint/2010/main" val="36753639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8" name="think-cell Slide" r:id="rId40" imgW="360" imgH="360" progId="TCLayout.ActiveDocument.1">
                  <p:embed/>
                </p:oleObj>
              </mc:Choice>
              <mc:Fallback>
                <p:oleObj name="think-cell Slide" r:id="rId40" imgW="360" imgH="360" progId="TCLayout.ActiveDocument.1">
                  <p:embed/>
                  <p:pic>
                    <p:nvPicPr>
                      <p:cNvPr id="0" name="Picture 1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86206" y="350210"/>
            <a:ext cx="11043965" cy="440366"/>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96839" y="1028700"/>
            <a:ext cx="11043964" cy="5047424"/>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ooter Placeholder 10"/>
          <p:cNvSpPr>
            <a:spLocks noGrp="1"/>
          </p:cNvSpPr>
          <p:nvPr>
            <p:ph type="ftr" sz="quarter" idx="3"/>
          </p:nvPr>
        </p:nvSpPr>
        <p:spPr>
          <a:xfrm>
            <a:off x="379412" y="6587067"/>
            <a:ext cx="4114800" cy="167216"/>
          </a:xfrm>
          <a:prstGeom prst="rect">
            <a:avLst/>
          </a:prstGeom>
          <a:noFill/>
          <a:ln>
            <a:noFill/>
          </a:ln>
        </p:spPr>
        <p:txBody>
          <a:bodyPr wrap="square" lIns="0" tIns="0" rIns="0" bIns="0" anchor="ctr" anchorCtr="0"/>
          <a:lstStyle>
            <a:lvl1pPr>
              <a:defRPr lang="en-US" sz="800" smtClean="0">
                <a:solidFill>
                  <a:prstClr val="black"/>
                </a:solidFill>
                <a:latin typeface="3M Circular Book" pitchFamily="34" charset="0"/>
                <a:ea typeface="ＭＳ Ｐゴシック" charset="0"/>
                <a:cs typeface="3M Circular Book" pitchFamily="34" charset="0"/>
              </a:defRPr>
            </a:lvl1pPr>
          </a:lstStyle>
          <a:p>
            <a:pPr fontAlgn="base">
              <a:spcBef>
                <a:spcPct val="0"/>
              </a:spcBef>
              <a:spcAft>
                <a:spcPct val="0"/>
              </a:spcAft>
            </a:pPr>
            <a:r>
              <a:rPr lang="en-US" dirty="0"/>
              <a:t>© 3M 2015. All Rights Reserved. 3M Confidential.</a:t>
            </a:r>
          </a:p>
        </p:txBody>
      </p:sp>
      <p:sp>
        <p:nvSpPr>
          <p:cNvPr id="12" name="Slide Number Placeholder 11"/>
          <p:cNvSpPr>
            <a:spLocks noGrp="1"/>
          </p:cNvSpPr>
          <p:nvPr>
            <p:ph type="sldNum" sz="quarter" idx="4"/>
          </p:nvPr>
        </p:nvSpPr>
        <p:spPr>
          <a:xfrm>
            <a:off x="11455399" y="6587065"/>
            <a:ext cx="397935" cy="146304"/>
          </a:xfrm>
          <a:prstGeom prst="rect">
            <a:avLst/>
          </a:prstGeom>
          <a:noFill/>
          <a:ln>
            <a:noFill/>
          </a:ln>
        </p:spPr>
        <p:txBody>
          <a:bodyPr wrap="square" lIns="0" tIns="0" rIns="0" bIns="0" anchor="ctr" anchorCtr="0"/>
          <a:lstStyle>
            <a:lvl1pPr algn="r">
              <a:defRPr lang="en-US" sz="800" smtClean="0">
                <a:solidFill>
                  <a:prstClr val="black"/>
                </a:solidFill>
                <a:latin typeface="3M Circular Book" pitchFamily="34" charset="0"/>
                <a:ea typeface="ＭＳ Ｐゴシック" charset="0"/>
                <a:cs typeface="3M Circular Book" pitchFamily="34" charset="0"/>
              </a:defRPr>
            </a:lvl1pPr>
          </a:lstStyle>
          <a:p>
            <a:pPr fontAlgn="base">
              <a:spcBef>
                <a:spcPct val="0"/>
              </a:spcBef>
              <a:spcAft>
                <a:spcPct val="0"/>
              </a:spcAft>
            </a:pPr>
            <a:fld id="{28A95E00-CD0D-4ABD-9F26-A174002A7EB7}" type="slidenum">
              <a:rPr lang="en-US" smtClean="0"/>
              <a:pPr fontAlgn="base">
                <a:spcBef>
                  <a:spcPct val="0"/>
                </a:spcBef>
                <a:spcAft>
                  <a:spcPct val="0"/>
                </a:spcAft>
              </a:pPr>
              <a:t>‹#›</a:t>
            </a:fld>
            <a:endParaRPr lang="en-US" dirty="0"/>
          </a:p>
        </p:txBody>
      </p:sp>
      <p:sp>
        <p:nvSpPr>
          <p:cNvPr id="8" name="Footer Placeholder 10"/>
          <p:cNvSpPr txBox="1">
            <a:spLocks/>
          </p:cNvSpPr>
          <p:nvPr userDrawn="1"/>
        </p:nvSpPr>
        <p:spPr>
          <a:xfrm>
            <a:off x="9481078" y="6604172"/>
            <a:ext cx="1965854" cy="146304"/>
          </a:xfrm>
          <a:prstGeom prst="rect">
            <a:avLst/>
          </a:prstGeom>
          <a:noFill/>
          <a:ln>
            <a:noFill/>
          </a:ln>
        </p:spPr>
        <p:txBody>
          <a:bodyPr wrap="square" lIns="0" tIns="0" rIns="0" bIns="0" anchor="ctr" anchorCtr="0"/>
          <a:lstStyle>
            <a:defPPr>
              <a:defRPr lang="en-US"/>
            </a:defPPr>
            <a:lvl1pPr marL="0" algn="l" defTabSz="914400" rtl="0" eaLnBrk="1" latinLnBrk="0" hangingPunct="1">
              <a:defRPr lang="en-US" sz="800" kern="1200" smtClean="0">
                <a:solidFill>
                  <a:prstClr val="black"/>
                </a:solidFill>
                <a:latin typeface="3M Circular TT Book" panose="020B0604020101020102" pitchFamily="34" charset="0"/>
                <a:ea typeface="ＭＳ Ｐゴシック" charset="0"/>
                <a:cs typeface="3M Circular TT Book" panose="020B0604020101020102"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dirty="0">
                <a:latin typeface="3M Circular Book" pitchFamily="34" charset="0"/>
                <a:cs typeface="3M Circular Book" pitchFamily="34" charset="0"/>
              </a:rPr>
              <a:t>Industrial</a:t>
            </a:r>
            <a:r>
              <a:rPr lang="en-US" baseline="0" dirty="0">
                <a:latin typeface="3M Circular Book" pitchFamily="34" charset="0"/>
                <a:cs typeface="3M Circular Book" pitchFamily="34" charset="0"/>
              </a:rPr>
              <a:t> Adhesives &amp; Tapes Division</a:t>
            </a:r>
            <a:endParaRPr lang="en-US" dirty="0">
              <a:latin typeface="3M Circular Book" pitchFamily="34" charset="0"/>
              <a:cs typeface="3M Circular Book" pitchFamily="34" charset="0"/>
            </a:endParaRPr>
          </a:p>
        </p:txBody>
      </p:sp>
    </p:spTree>
    <p:extLst>
      <p:ext uri="{BB962C8B-B14F-4D97-AF65-F5344CB8AC3E}">
        <p14:creationId xmlns:p14="http://schemas.microsoft.com/office/powerpoint/2010/main" val="44559993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3" r:id="rId3"/>
    <p:sldLayoutId id="2147483784" r:id="rId4"/>
    <p:sldLayoutId id="2147483785" r:id="rId5"/>
    <p:sldLayoutId id="2147483797" r:id="rId6"/>
    <p:sldLayoutId id="2147483786" r:id="rId7"/>
    <p:sldLayoutId id="2147483787" r:id="rId8"/>
    <p:sldLayoutId id="2147483788" r:id="rId9"/>
    <p:sldLayoutId id="2147483789" r:id="rId10"/>
    <p:sldLayoutId id="2147483795" r:id="rId11"/>
    <p:sldLayoutId id="2147483796" r:id="rId12"/>
    <p:sldLayoutId id="2147483832" r:id="rId13"/>
    <p:sldLayoutId id="2147483833" r:id="rId14"/>
    <p:sldLayoutId id="2147483800" r:id="rId15"/>
    <p:sldLayoutId id="2147483835" r:id="rId16"/>
    <p:sldLayoutId id="2147483834"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21"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b="1" kern="1200">
          <a:solidFill>
            <a:schemeClr val="tx1"/>
          </a:solidFill>
          <a:latin typeface="+mj-lt"/>
          <a:ea typeface="+mj-ea"/>
          <a:cs typeface="3M Circular TT Bold" panose="020B0804020101010102"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088" userDrawn="1">
          <p15:clr>
            <a:srgbClr val="F26B43"/>
          </p15:clr>
        </p15:guide>
        <p15:guide id="1" pos="3840" userDrawn="1">
          <p15:clr>
            <a:srgbClr val="F26B43"/>
          </p15:clr>
        </p15:guide>
        <p15:guide id="2" pos="2640" userDrawn="1">
          <p15:clr>
            <a:srgbClr val="F26B43"/>
          </p15:clr>
        </p15:guide>
        <p15:guide id="3" pos="1440" userDrawn="1">
          <p15:clr>
            <a:srgbClr val="F26B43"/>
          </p15:clr>
        </p15:guide>
        <p15:guide id="4" pos="240" userDrawn="1">
          <p15:clr>
            <a:srgbClr val="F26B43"/>
          </p15:clr>
        </p15:guide>
        <p15:guide id="5" pos="5040" userDrawn="1">
          <p15:clr>
            <a:srgbClr val="F26B43"/>
          </p15:clr>
        </p15:guide>
        <p15:guide id="6" pos="6240" userDrawn="1">
          <p15:clr>
            <a:srgbClr val="F26B43"/>
          </p15:clr>
        </p15:guide>
        <p15:guide id="7" pos="7440" userDrawn="1">
          <p15:clr>
            <a:srgbClr val="F26B43"/>
          </p15:clr>
        </p15:guide>
        <p15:guide id="8" orient="horz" pos="1474" userDrawn="1">
          <p15:clr>
            <a:srgbClr val="F26B43"/>
          </p15:clr>
        </p15:guide>
        <p15:guide id="9" orient="horz" pos="840" userDrawn="1">
          <p15:clr>
            <a:srgbClr val="F26B43"/>
          </p15:clr>
        </p15:guide>
        <p15:guide id="10" orient="horz" pos="240" userDrawn="1">
          <p15:clr>
            <a:srgbClr val="F26B43"/>
          </p15:clr>
        </p15:guide>
        <p15:guide id="11" orient="horz" pos="2696" userDrawn="1">
          <p15:clr>
            <a:srgbClr val="F26B43"/>
          </p15:clr>
        </p15:guide>
        <p15:guide id="12" orient="horz" pos="4080" userDrawn="1">
          <p15:clr>
            <a:srgbClr val="F26B43"/>
          </p15:clr>
        </p15:guide>
        <p15:guide id="13" orient="horz" pos="3936" userDrawn="1">
          <p15:clr>
            <a:srgbClr val="F26B43"/>
          </p15:clr>
        </p15:guide>
        <p15:guide id="14" pos="5034" userDrawn="1">
          <p15:clr>
            <a:srgbClr val="F26B43"/>
          </p15:clr>
        </p15:guide>
        <p15:guide id="15" orient="horz" pos="3312" userDrawn="1">
          <p15:clr>
            <a:srgbClr val="F26B43"/>
          </p15:clr>
        </p15:guide>
        <p15:guide id="16" orient="horz" pos="2702" userDrawn="1">
          <p15:clr>
            <a:srgbClr val="F26B43"/>
          </p15:clr>
        </p15:guide>
        <p15:guide id="17" pos="2634" userDrawn="1">
          <p15:clr>
            <a:srgbClr val="F26B43"/>
          </p15:clr>
        </p15:guide>
        <p15:guide id="18" pos="5046" userDrawn="1">
          <p15:clr>
            <a:srgbClr val="F26B43"/>
          </p15:clr>
        </p15:guide>
        <p15:guide id="19" orient="horz" pos="1468" userDrawn="1">
          <p15:clr>
            <a:srgbClr val="F26B43"/>
          </p15:clr>
        </p15:guide>
        <p15:guide id="20" orient="horz" pos="1480" userDrawn="1">
          <p15:clr>
            <a:srgbClr val="F26B43"/>
          </p15:clr>
        </p15:guide>
        <p15:guide id="21" orient="horz" pos="2706" userDrawn="1">
          <p15:clr>
            <a:srgbClr val="F26B43"/>
          </p15:clr>
        </p15:guide>
        <p15:guide id="22" pos="2648" userDrawn="1">
          <p15:clr>
            <a:srgbClr val="F26B43"/>
          </p15:clr>
        </p15:guide>
        <p15:guide id="23" orient="horz" pos="576" userDrawn="1">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 name="think-cell Slide" r:id="rId42" imgW="360" imgH="360" progId="TCLayout.ActiveDocument.1">
                  <p:embed/>
                </p:oleObj>
              </mc:Choice>
              <mc:Fallback>
                <p:oleObj name="think-cell Slide" r:id="rId42" imgW="360" imgH="360" progId="TCLayout.ActiveDocument.1">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586206" y="350210"/>
            <a:ext cx="11043965" cy="440366"/>
          </a:xfrm>
          <a:prstGeom prst="rect">
            <a:avLst/>
          </a:prstGeom>
        </p:spPr>
        <p:txBody>
          <a:bodyPr vert="horz" wrap="square"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96839" y="1028700"/>
            <a:ext cx="11043964" cy="5047424"/>
          </a:xfrm>
          <a:prstGeom prst="rect">
            <a:avLst/>
          </a:prstGeom>
        </p:spPr>
        <p:txBody>
          <a:bodyPr vert="horz" wrap="square" lIns="0" tIns="0" rIns="18000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Footer Placeholder 10"/>
          <p:cNvSpPr>
            <a:spLocks noGrp="1"/>
          </p:cNvSpPr>
          <p:nvPr>
            <p:ph type="ftr" sz="quarter" idx="3"/>
          </p:nvPr>
        </p:nvSpPr>
        <p:spPr>
          <a:xfrm>
            <a:off x="379412" y="6587067"/>
            <a:ext cx="4114800" cy="167216"/>
          </a:xfrm>
          <a:prstGeom prst="rect">
            <a:avLst/>
          </a:prstGeom>
          <a:noFill/>
          <a:ln>
            <a:noFill/>
          </a:ln>
        </p:spPr>
        <p:txBody>
          <a:bodyPr wrap="square" lIns="0" tIns="0" rIns="0" bIns="0" anchor="ctr" anchorCtr="0"/>
          <a:lstStyle>
            <a:lvl1pPr>
              <a:defRPr lang="en-US" sz="800" smtClean="0">
                <a:solidFill>
                  <a:prstClr val="black"/>
                </a:solidFill>
                <a:latin typeface="3M Circular Book" pitchFamily="34" charset="0"/>
                <a:ea typeface="ＭＳ Ｐゴシック" charset="0"/>
                <a:cs typeface="3M Circular Book" pitchFamily="34" charset="0"/>
              </a:defRPr>
            </a:lvl1pPr>
          </a:lstStyle>
          <a:p>
            <a:pPr fontAlgn="base">
              <a:spcBef>
                <a:spcPct val="0"/>
              </a:spcBef>
              <a:spcAft>
                <a:spcPct val="0"/>
              </a:spcAft>
            </a:pPr>
            <a:r>
              <a:rPr dirty="0"/>
              <a:t>© 3M 2015. All Rights Reserved. 3M Confidential.</a:t>
            </a:r>
          </a:p>
        </p:txBody>
      </p:sp>
      <p:sp>
        <p:nvSpPr>
          <p:cNvPr id="12" name="Slide Number Placeholder 11"/>
          <p:cNvSpPr>
            <a:spLocks noGrp="1"/>
          </p:cNvSpPr>
          <p:nvPr>
            <p:ph type="sldNum" sz="quarter" idx="4"/>
          </p:nvPr>
        </p:nvSpPr>
        <p:spPr>
          <a:xfrm>
            <a:off x="11455399" y="6587065"/>
            <a:ext cx="397935" cy="146304"/>
          </a:xfrm>
          <a:prstGeom prst="rect">
            <a:avLst/>
          </a:prstGeom>
          <a:noFill/>
          <a:ln>
            <a:noFill/>
          </a:ln>
        </p:spPr>
        <p:txBody>
          <a:bodyPr wrap="square" lIns="0" tIns="0" rIns="0" bIns="0" anchor="ctr" anchorCtr="0"/>
          <a:lstStyle>
            <a:lvl1pPr algn="r">
              <a:defRPr lang="en-US" sz="800" smtClean="0">
                <a:solidFill>
                  <a:prstClr val="black"/>
                </a:solidFill>
                <a:latin typeface="3M Circular Book" pitchFamily="34" charset="0"/>
                <a:ea typeface="ＭＳ Ｐゴシック" charset="0"/>
                <a:cs typeface="3M Circular Book" pitchFamily="34" charset="0"/>
              </a:defRPr>
            </a:lvl1pPr>
          </a:lstStyle>
          <a:p>
            <a:pPr fontAlgn="base">
              <a:spcBef>
                <a:spcPct val="0"/>
              </a:spcBef>
              <a:spcAft>
                <a:spcPct val="0"/>
              </a:spcAft>
            </a:pPr>
            <a:fld id="{28A95E00-CD0D-4ABD-9F26-A174002A7EB7}" type="slidenum">
              <a:rPr/>
              <a:pPr fontAlgn="base">
                <a:spcBef>
                  <a:spcPct val="0"/>
                </a:spcBef>
                <a:spcAft>
                  <a:spcPct val="0"/>
                </a:spcAft>
              </a:pPr>
              <a:t>‹#›</a:t>
            </a:fld>
            <a:endParaRPr dirty="0"/>
          </a:p>
        </p:txBody>
      </p:sp>
      <p:sp>
        <p:nvSpPr>
          <p:cNvPr id="8" name="Footer Placeholder 10"/>
          <p:cNvSpPr txBox="1">
            <a:spLocks/>
          </p:cNvSpPr>
          <p:nvPr userDrawn="1"/>
        </p:nvSpPr>
        <p:spPr>
          <a:xfrm>
            <a:off x="9481078" y="6604172"/>
            <a:ext cx="1965854" cy="146304"/>
          </a:xfrm>
          <a:prstGeom prst="rect">
            <a:avLst/>
          </a:prstGeom>
          <a:noFill/>
          <a:ln>
            <a:noFill/>
          </a:ln>
        </p:spPr>
        <p:txBody>
          <a:bodyPr wrap="square" lIns="0" tIns="0" rIns="0" bIns="0" anchor="ctr" anchorCtr="0"/>
          <a:lstStyle>
            <a:defPPr>
              <a:defRPr lang="en-US"/>
            </a:defPPr>
            <a:lvl1pPr marL="0" algn="l" defTabSz="914400" rtl="0" eaLnBrk="1" latinLnBrk="0" hangingPunct="1">
              <a:defRPr lang="en-US" sz="800" kern="1200" smtClean="0">
                <a:solidFill>
                  <a:prstClr val="black"/>
                </a:solidFill>
                <a:latin typeface="3M Circular TT Book" panose="020B0604020101020102" pitchFamily="34" charset="0"/>
                <a:ea typeface="ＭＳ Ｐゴシック" charset="0"/>
                <a:cs typeface="3M Circular TT Book" panose="020B0604020101020102"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dirty="0">
                <a:latin typeface="3M Circular Book" pitchFamily="34" charset="0"/>
                <a:cs typeface="3M Circular Book" pitchFamily="34" charset="0"/>
              </a:rPr>
              <a:t>Industrial Adhesives &amp; Tapes Division</a:t>
            </a:r>
          </a:p>
        </p:txBody>
      </p:sp>
    </p:spTree>
    <p:extLst>
      <p:ext uri="{BB962C8B-B14F-4D97-AF65-F5344CB8AC3E}">
        <p14:creationId xmlns:p14="http://schemas.microsoft.com/office/powerpoint/2010/main" val="86457326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 id="2147483893" r:id="rId37"/>
    <p:sldLayoutId id="2147483894"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b="1" kern="1200">
          <a:solidFill>
            <a:schemeClr val="tx1"/>
          </a:solidFill>
          <a:latin typeface="+mj-lt"/>
          <a:ea typeface="+mj-ea"/>
          <a:cs typeface="3M Circular TT Bold" panose="020B0804020101010102"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notesSlide" Target="../notesSlides/notesSlide1.xml"/><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slideLayout" Target="../slideLayouts/slideLayout73.xml"/><Relationship Id="rId1" Type="http://schemas.openxmlformats.org/officeDocument/2006/relationships/tags" Target="../tags/tag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emf"/><Relationship Id="rId9" Type="http://schemas.openxmlformats.org/officeDocument/2006/relationships/image" Target="../media/image17.jpeg"/><Relationship Id="rId1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4171" y="2830957"/>
            <a:ext cx="10023566" cy="1815882"/>
          </a:xfrm>
          <a:prstGeom prst="rect">
            <a:avLst/>
          </a:prstGeom>
          <a:noFill/>
        </p:spPr>
        <p:txBody>
          <a:bodyPr wrap="square" rtlCol="0">
            <a:spAutoFit/>
          </a:bodyPr>
          <a:lstStyle/>
          <a:p>
            <a:pPr algn="ctr"/>
            <a:r>
              <a:rPr lang="en-US" sz="2800" b="1" dirty="0">
                <a:solidFill>
                  <a:schemeClr val="bg1"/>
                </a:solidFill>
              </a:rPr>
              <a:t>Air Barrier Systems – </a:t>
            </a:r>
          </a:p>
          <a:p>
            <a:pPr algn="ctr"/>
            <a:r>
              <a:rPr lang="en-US" sz="2800" b="1" dirty="0">
                <a:solidFill>
                  <a:schemeClr val="bg1"/>
                </a:solidFill>
              </a:rPr>
              <a:t>Understanding the Technologies and their Importance</a:t>
            </a:r>
          </a:p>
          <a:p>
            <a:pPr algn="ctr"/>
            <a:endParaRPr lang="en-US" sz="2800" b="1" dirty="0">
              <a:solidFill>
                <a:schemeClr val="bg1"/>
              </a:solidFill>
            </a:endParaRPr>
          </a:p>
          <a:p>
            <a:pPr algn="ctr"/>
            <a:r>
              <a:rPr lang="en-US" sz="2800" b="1" dirty="0">
                <a:solidFill>
                  <a:schemeClr val="bg1"/>
                </a:solidFill>
              </a:rPr>
              <a:t>AIA Course # MMMAB101</a:t>
            </a:r>
          </a:p>
        </p:txBody>
      </p:sp>
    </p:spTree>
    <p:extLst>
      <p:ext uri="{BB962C8B-B14F-4D97-AF65-F5344CB8AC3E}">
        <p14:creationId xmlns:p14="http://schemas.microsoft.com/office/powerpoint/2010/main" val="42809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txBox="1">
            <a:spLocks noGrp="1"/>
          </p:cNvSpPr>
          <p:nvPr/>
        </p:nvSpPr>
        <p:spPr bwMode="gray">
          <a:xfrm>
            <a:off x="762304" y="6550007"/>
            <a:ext cx="213329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chemeClr val="tx1"/>
                </a:solidFill>
                <a:latin typeface="Arial" charset="0"/>
                <a:ea typeface="ヒラギノ角ゴ Pro W3" charset="0"/>
                <a:cs typeface="ヒラギノ角ゴ Pro W3" charset="0"/>
              </a:defRPr>
            </a:lvl1pPr>
            <a:lvl2pPr marL="742950" indent="-285750">
              <a:defRPr sz="1200">
                <a:solidFill>
                  <a:schemeClr val="tx1"/>
                </a:solidFill>
                <a:latin typeface="Arial" charset="0"/>
                <a:ea typeface="ヒラギノ角ゴ Pro W3" charset="0"/>
              </a:defRPr>
            </a:lvl2pPr>
            <a:lvl3pPr marL="1143000" indent="-228600">
              <a:defRPr sz="1200">
                <a:solidFill>
                  <a:schemeClr val="tx1"/>
                </a:solidFill>
                <a:latin typeface="Arial" charset="0"/>
                <a:ea typeface="ヒラギノ角ゴ Pro W3" charset="0"/>
              </a:defRPr>
            </a:lvl3pPr>
            <a:lvl4pPr marL="1600200" indent="-228600">
              <a:defRPr sz="1200">
                <a:solidFill>
                  <a:schemeClr val="tx1"/>
                </a:solidFill>
                <a:latin typeface="Arial" charset="0"/>
                <a:ea typeface="ヒラギノ角ゴ Pro W3" charset="0"/>
              </a:defRPr>
            </a:lvl4pPr>
            <a:lvl5pPr marL="2057400" indent="-228600">
              <a:defRPr sz="1200">
                <a:solidFill>
                  <a:schemeClr val="tx1"/>
                </a:solidFill>
                <a:latin typeface="Arial" charset="0"/>
                <a:ea typeface="ヒラギノ角ゴ Pro W3" charset="0"/>
              </a:defRPr>
            </a:lvl5pPr>
            <a:lvl6pPr marL="2514600" indent="-228600" eaLnBrk="0" fontAlgn="base" hangingPunct="0">
              <a:spcBef>
                <a:spcPct val="0"/>
              </a:spcBef>
              <a:spcAft>
                <a:spcPct val="0"/>
              </a:spcAft>
              <a:defRPr sz="1200">
                <a:solidFill>
                  <a:schemeClr val="tx1"/>
                </a:solidFill>
                <a:latin typeface="Arial" charset="0"/>
                <a:ea typeface="ヒラギノ角ゴ Pro W3" charset="0"/>
              </a:defRPr>
            </a:lvl6pPr>
            <a:lvl7pPr marL="2971800" indent="-228600" eaLnBrk="0" fontAlgn="base" hangingPunct="0">
              <a:spcBef>
                <a:spcPct val="0"/>
              </a:spcBef>
              <a:spcAft>
                <a:spcPct val="0"/>
              </a:spcAft>
              <a:defRPr sz="1200">
                <a:solidFill>
                  <a:schemeClr val="tx1"/>
                </a:solidFill>
                <a:latin typeface="Arial" charset="0"/>
                <a:ea typeface="ヒラギノ角ゴ Pro W3" charset="0"/>
              </a:defRPr>
            </a:lvl7pPr>
            <a:lvl8pPr marL="3429000" indent="-228600" eaLnBrk="0" fontAlgn="base" hangingPunct="0">
              <a:spcBef>
                <a:spcPct val="0"/>
              </a:spcBef>
              <a:spcAft>
                <a:spcPct val="0"/>
              </a:spcAft>
              <a:defRPr sz="1200">
                <a:solidFill>
                  <a:schemeClr val="tx1"/>
                </a:solidFill>
                <a:latin typeface="Arial" charset="0"/>
                <a:ea typeface="ヒラギノ角ゴ Pro W3" charset="0"/>
              </a:defRPr>
            </a:lvl8pPr>
            <a:lvl9pPr marL="3886200" indent="-228600" eaLnBrk="0" fontAlgn="base" hangingPunct="0">
              <a:spcBef>
                <a:spcPct val="0"/>
              </a:spcBef>
              <a:spcAft>
                <a:spcPct val="0"/>
              </a:spcAft>
              <a:defRPr sz="1200">
                <a:solidFill>
                  <a:schemeClr val="tx1"/>
                </a:solidFill>
                <a:latin typeface="Arial" charset="0"/>
                <a:ea typeface="ヒラギノ角ゴ Pro W3" charset="0"/>
              </a:defRPr>
            </a:lvl9pPr>
          </a:lstStyle>
          <a:p>
            <a:r>
              <a:rPr lang="en-US" sz="1000" dirty="0">
                <a:solidFill>
                  <a:srgbClr val="808080"/>
                </a:solidFill>
                <a:latin typeface="Arial Narrow" charset="0"/>
                <a:cs typeface="Arial" charset="0"/>
              </a:rPr>
              <a:t>© 3M 2016.  All Rights Reserved.</a:t>
            </a:r>
          </a:p>
        </p:txBody>
      </p:sp>
      <p:pic>
        <p:nvPicPr>
          <p:cNvPr id="15379" name="Picture 7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gray">
          <a:xfrm>
            <a:off x="9560590" y="2133601"/>
            <a:ext cx="58057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55"/>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637264" y="2133601"/>
            <a:ext cx="820617" cy="49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 name="Picture 4" descr="Scotch Logo Q_CreativeSt.jpg"/>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bwMode="gray">
          <a:xfrm>
            <a:off x="4432771" y="2759889"/>
            <a:ext cx="962872" cy="276023"/>
          </a:xfrm>
          <a:prstGeom prst="rect">
            <a:avLst/>
          </a:prstGeom>
        </p:spPr>
      </p:pic>
      <p:pic>
        <p:nvPicPr>
          <p:cNvPr id="6" name="Picture 5" descr="SG w_swash1line_color.jpg"/>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bwMode="gray">
          <a:xfrm>
            <a:off x="8001755" y="2213696"/>
            <a:ext cx="906546" cy="465360"/>
          </a:xfrm>
          <a:prstGeom prst="rect">
            <a:avLst/>
          </a:prstGeom>
        </p:spPr>
      </p:pic>
      <p:pic>
        <p:nvPicPr>
          <p:cNvPr id="9" name="Picture 8" descr="FILTREAC_Filtrete_Logo_LGM.jpg"/>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bwMode="gray">
          <a:xfrm>
            <a:off x="1790004" y="1500554"/>
            <a:ext cx="1024849" cy="269877"/>
          </a:xfrm>
          <a:prstGeom prst="rect">
            <a:avLst/>
          </a:prstGeom>
        </p:spPr>
      </p:pic>
      <p:pic>
        <p:nvPicPr>
          <p:cNvPr id="27" name="Picture 2" descr="C:\Users\US100205\AppData\Local\Temp\notesFCBCEE\ACE Brand Products HiRes.jpg"/>
          <p:cNvPicPr>
            <a:picLocks noChangeAspect="1" noChangeArrowheads="1"/>
          </p:cNvPicPr>
          <p:nvPr/>
        </p:nvPicPr>
        <p:blipFill>
          <a:blip r:embed="rId9" cstate="print"/>
          <a:srcRect t="29308" b="24575"/>
          <a:stretch>
            <a:fillRect/>
          </a:stretch>
        </p:blipFill>
        <p:spPr bwMode="auto">
          <a:xfrm>
            <a:off x="8670187" y="2696260"/>
            <a:ext cx="914400" cy="421694"/>
          </a:xfrm>
          <a:prstGeom prst="rect">
            <a:avLst/>
          </a:prstGeom>
        </p:spPr>
      </p:pic>
      <p:pic>
        <p:nvPicPr>
          <p:cNvPr id="28" name="Picture 36" descr="P:\Common\COMMUNICATIONS\FUTURO\Logos\FUTURO™ Products Logos\FUTURO™ PRODUCTS yellow bg.jpg"/>
          <p:cNvPicPr>
            <a:picLocks noChangeAspect="1" noChangeArrowheads="1"/>
          </p:cNvPicPr>
          <p:nvPr/>
        </p:nvPicPr>
        <p:blipFill>
          <a:blip r:embed="rId10" cstate="print"/>
          <a:srcRect/>
          <a:stretch>
            <a:fillRect/>
          </a:stretch>
        </p:blipFill>
        <p:spPr bwMode="auto">
          <a:xfrm>
            <a:off x="2362201" y="2176829"/>
            <a:ext cx="905305" cy="316438"/>
          </a:xfrm>
          <a:prstGeom prst="rect">
            <a:avLst/>
          </a:prstGeom>
          <a:noFill/>
          <a:ln w="9525">
            <a:noFill/>
            <a:miter lim="800000"/>
            <a:headEnd/>
            <a:tailEnd/>
          </a:ln>
        </p:spPr>
      </p:pic>
      <p:pic>
        <p:nvPicPr>
          <p:cNvPr id="29" name="Picture 28" descr="C:\Users\US100205\AppData\Local\Temp\notesFCBCEE\Nexcare™ Products - Color.jpg"/>
          <p:cNvPicPr>
            <a:picLocks noChangeAspect="1" noChangeArrowheads="1"/>
          </p:cNvPicPr>
          <p:nvPr/>
        </p:nvPicPr>
        <p:blipFill>
          <a:blip r:embed="rId11" cstate="print"/>
          <a:srcRect/>
          <a:stretch>
            <a:fillRect/>
          </a:stretch>
        </p:blipFill>
        <p:spPr bwMode="auto">
          <a:xfrm>
            <a:off x="7257921" y="2759888"/>
            <a:ext cx="740664" cy="235458"/>
          </a:xfrm>
          <a:prstGeom prst="rect">
            <a:avLst/>
          </a:prstGeom>
          <a:noFill/>
        </p:spPr>
      </p:pic>
      <p:pic>
        <p:nvPicPr>
          <p:cNvPr id="39" name="Picture 2"/>
          <p:cNvPicPr>
            <a:picLocks noChangeAspect="1" noChangeArrowheads="1"/>
          </p:cNvPicPr>
          <p:nvPr/>
        </p:nvPicPr>
        <p:blipFill>
          <a:blip r:embed="rId12" cstate="print"/>
          <a:srcRect/>
          <a:stretch>
            <a:fillRect/>
          </a:stretch>
        </p:blipFill>
        <p:spPr bwMode="auto">
          <a:xfrm>
            <a:off x="2895601" y="2590800"/>
            <a:ext cx="1024177" cy="580256"/>
          </a:xfrm>
          <a:prstGeom prst="rect">
            <a:avLst/>
          </a:prstGeom>
          <a:noFill/>
          <a:ln w="9525">
            <a:noFill/>
            <a:miter lim="800000"/>
            <a:headEnd/>
            <a:tailEnd/>
          </a:ln>
        </p:spPr>
      </p:pic>
      <p:pic>
        <p:nvPicPr>
          <p:cNvPr id="40" name="Picture 2" descr="C:\Users\US100205\AppData\Local\Temp\notesFCBCEE\SB_MegaLogo_Brand_TM_loRes.jpg"/>
          <p:cNvPicPr>
            <a:picLocks noChangeAspect="1" noChangeArrowheads="1"/>
          </p:cNvPicPr>
          <p:nvPr/>
        </p:nvPicPr>
        <p:blipFill>
          <a:blip r:embed="rId13" cstate="print"/>
          <a:srcRect/>
          <a:stretch>
            <a:fillRect/>
          </a:stretch>
        </p:blipFill>
        <p:spPr bwMode="auto">
          <a:xfrm>
            <a:off x="6049154" y="2590800"/>
            <a:ext cx="664893" cy="626268"/>
          </a:xfrm>
          <a:prstGeom prst="rect">
            <a:avLst/>
          </a:prstGeom>
          <a:noFill/>
        </p:spPr>
      </p:pic>
      <p:grpSp>
        <p:nvGrpSpPr>
          <p:cNvPr id="2" name="Group 42"/>
          <p:cNvGrpSpPr/>
          <p:nvPr/>
        </p:nvGrpSpPr>
        <p:grpSpPr>
          <a:xfrm>
            <a:off x="3735715" y="2167406"/>
            <a:ext cx="797787" cy="348517"/>
            <a:chOff x="6160574" y="6028140"/>
            <a:chExt cx="1245591" cy="544142"/>
          </a:xfrm>
        </p:grpSpPr>
        <p:pic>
          <p:nvPicPr>
            <p:cNvPr id="41" name="Picture 2" descr="C:\Users\US100205\AppData\Local\Temp\notesFCBCEE\SPGlogo_JPG.jpg"/>
            <p:cNvPicPr>
              <a:picLocks noChangeAspect="1" noChangeArrowheads="1"/>
            </p:cNvPicPr>
            <p:nvPr/>
          </p:nvPicPr>
          <p:blipFill>
            <a:blip r:embed="rId14" cstate="print"/>
            <a:srcRect/>
            <a:stretch>
              <a:fillRect/>
            </a:stretch>
          </p:blipFill>
          <p:spPr bwMode="auto">
            <a:xfrm>
              <a:off x="6160574" y="6028140"/>
              <a:ext cx="1245591" cy="544142"/>
            </a:xfrm>
            <a:prstGeom prst="rect">
              <a:avLst/>
            </a:prstGeom>
            <a:noFill/>
          </p:spPr>
        </p:pic>
        <p:sp>
          <p:nvSpPr>
            <p:cNvPr id="42" name="Rectangle 41"/>
            <p:cNvSpPr/>
            <p:nvPr/>
          </p:nvSpPr>
          <p:spPr bwMode="auto">
            <a:xfrm>
              <a:off x="7125629" y="6423102"/>
              <a:ext cx="280536" cy="149179"/>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a:solidFill>
                  <a:srgbClr val="000000"/>
                </a:solidFill>
                <a:latin typeface="Arial" charset="0"/>
                <a:ea typeface="Geneva" charset="0"/>
                <a:cs typeface="Arial" charset="0"/>
              </a:endParaRPr>
            </a:p>
          </p:txBody>
        </p:sp>
      </p:grpSp>
      <p:sp>
        <p:nvSpPr>
          <p:cNvPr id="71" name="Content Placeholder 1"/>
          <p:cNvSpPr txBox="1">
            <a:spLocks/>
          </p:cNvSpPr>
          <p:nvPr/>
        </p:nvSpPr>
        <p:spPr bwMode="gray">
          <a:xfrm>
            <a:off x="2438400" y="3581400"/>
            <a:ext cx="82296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defRPr/>
            </a:pPr>
            <a:endParaRPr lang="en-US" kern="0" dirty="0"/>
          </a:p>
        </p:txBody>
      </p:sp>
      <p:sp>
        <p:nvSpPr>
          <p:cNvPr id="18" name="Rectangle 17"/>
          <p:cNvSpPr/>
          <p:nvPr/>
        </p:nvSpPr>
        <p:spPr>
          <a:xfrm>
            <a:off x="2438400" y="3515548"/>
            <a:ext cx="7315200" cy="2689967"/>
          </a:xfrm>
          <a:prstGeom prst="rect">
            <a:avLst/>
          </a:prstGeom>
        </p:spPr>
        <p:txBody>
          <a:bodyPr wrap="square">
            <a:spAutoFit/>
          </a:bodyPr>
          <a:lstStyle/>
          <a:p>
            <a:pPr marL="342900" indent="-342900">
              <a:spcBef>
                <a:spcPct val="20000"/>
              </a:spcBef>
              <a:buFontTx/>
              <a:buChar char="•"/>
              <a:defRPr/>
            </a:pPr>
            <a:r>
              <a:rPr lang="en-US" sz="2000" kern="0" dirty="0"/>
              <a:t>A consumer is no more than 5 five feet from a 3M product…</a:t>
            </a:r>
          </a:p>
          <a:p>
            <a:pPr marL="342900" indent="-342900">
              <a:spcBef>
                <a:spcPct val="20000"/>
              </a:spcBef>
              <a:buFontTx/>
              <a:buChar char="•"/>
              <a:defRPr/>
            </a:pPr>
            <a:r>
              <a:rPr lang="en-US" sz="2000" kern="0" dirty="0"/>
              <a:t>$29.6 Billion in sales in over 200 countries</a:t>
            </a:r>
          </a:p>
          <a:p>
            <a:pPr marL="342900" indent="-342900">
              <a:spcBef>
                <a:spcPct val="20000"/>
              </a:spcBef>
              <a:buFontTx/>
              <a:buChar char="•"/>
              <a:defRPr/>
            </a:pPr>
            <a:r>
              <a:rPr lang="en-US" sz="2000" kern="0" dirty="0"/>
              <a:t>R&amp;D investment of $1.6 Billion per year</a:t>
            </a:r>
          </a:p>
          <a:p>
            <a:pPr marL="342900" indent="-342900">
              <a:spcBef>
                <a:spcPct val="20000"/>
              </a:spcBef>
              <a:buFontTx/>
              <a:buChar char="•"/>
              <a:defRPr/>
            </a:pPr>
            <a:r>
              <a:rPr lang="en-US" sz="2000" kern="0" dirty="0"/>
              <a:t>Launched more than 1200 new products in 2010</a:t>
            </a:r>
          </a:p>
          <a:p>
            <a:pPr marL="342900" indent="-342900">
              <a:spcBef>
                <a:spcPct val="20000"/>
              </a:spcBef>
              <a:buFontTx/>
              <a:buChar char="•"/>
              <a:defRPr/>
            </a:pPr>
            <a:r>
              <a:rPr lang="en-US" sz="2000" kern="0" dirty="0"/>
              <a:t>One of 50 most admired companies in the world</a:t>
            </a:r>
          </a:p>
          <a:p>
            <a:pPr marL="342900" indent="-342900">
              <a:spcBef>
                <a:spcPct val="20000"/>
              </a:spcBef>
              <a:buFontTx/>
              <a:buChar char="•"/>
              <a:defRPr/>
            </a:pPr>
            <a:endParaRPr lang="en-US" sz="2000" kern="0" dirty="0"/>
          </a:p>
          <a:p>
            <a:pPr marL="800100" lvl="1" indent="-342900">
              <a:spcBef>
                <a:spcPct val="20000"/>
              </a:spcBef>
              <a:buFontTx/>
              <a:buChar char="•"/>
              <a:defRPr/>
            </a:pPr>
            <a:endParaRPr lang="en-US" sz="2000" kern="0" dirty="0"/>
          </a:p>
        </p:txBody>
      </p:sp>
      <p:pic>
        <p:nvPicPr>
          <p:cNvPr id="19" name="Content Placeholder 48" descr="3M.jpg"/>
          <p:cNvPicPr>
            <a:picLocks noChangeAspect="1"/>
          </p:cNvPicPr>
          <p:nvPr>
            <p:custDataLst>
              <p:tags r:id="rId1"/>
            </p:custDataLst>
          </p:nvPr>
        </p:nvPicPr>
        <p:blipFill>
          <a:blip r:embed="rId15" cstate="print"/>
          <a:stretch>
            <a:fillRect/>
          </a:stretch>
        </p:blipFill>
        <p:spPr bwMode="auto">
          <a:xfrm>
            <a:off x="4876800" y="554927"/>
            <a:ext cx="2362200" cy="1242060"/>
          </a:xfrm>
          <a:prstGeom prst="rect">
            <a:avLst/>
          </a:prstGeom>
          <a:noFill/>
          <a:ln w="9525">
            <a:noFill/>
            <a:miter lim="800000"/>
            <a:headEnd/>
            <a:tailEnd/>
          </a:ln>
        </p:spPr>
      </p:pic>
    </p:spTree>
    <p:extLst>
      <p:ext uri="{BB962C8B-B14F-4D97-AF65-F5344CB8AC3E}">
        <p14:creationId xmlns:p14="http://schemas.microsoft.com/office/powerpoint/2010/main" val="2898811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nodeType="afterEffect">
                                  <p:stCondLst>
                                    <p:cond delay="3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600"/>
                            </p:stCondLst>
                            <p:childTnLst>
                              <p:par>
                                <p:cTn id="11" presetID="1" presetClass="entr" presetSubtype="0" fill="hold" nodeType="afterEffect">
                                  <p:stCondLst>
                                    <p:cond delay="300"/>
                                  </p:stCondLst>
                                  <p:childTnLst>
                                    <p:set>
                                      <p:cBhvr>
                                        <p:cTn id="12" dur="1" fill="hold">
                                          <p:stCondLst>
                                            <p:cond delay="0"/>
                                          </p:stCondLst>
                                        </p:cTn>
                                        <p:tgtEl>
                                          <p:spTgt spid="15380"/>
                                        </p:tgtEl>
                                        <p:attrNameLst>
                                          <p:attrName>style.visibility</p:attrName>
                                        </p:attrNameLst>
                                      </p:cBhvr>
                                      <p:to>
                                        <p:strVal val="visible"/>
                                      </p:to>
                                    </p:set>
                                  </p:childTnLst>
                                </p:cTn>
                              </p:par>
                            </p:childTnLst>
                          </p:cTn>
                        </p:par>
                        <p:par>
                          <p:cTn id="13" fill="hold">
                            <p:stCondLst>
                              <p:cond delay="900"/>
                            </p:stCondLst>
                            <p:childTnLst>
                              <p:par>
                                <p:cTn id="14" presetID="1" presetClass="entr" presetSubtype="0" fill="hold" nodeType="afterEffect">
                                  <p:stCondLst>
                                    <p:cond delay="3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1200"/>
                            </p:stCondLst>
                            <p:childTnLst>
                              <p:par>
                                <p:cTn id="17" presetID="1" presetClass="entr" presetSubtype="0" fill="hold" nodeType="afterEffect">
                                  <p:stCondLst>
                                    <p:cond delay="300"/>
                                  </p:stCondLst>
                                  <p:childTnLst>
                                    <p:set>
                                      <p:cBhvr>
                                        <p:cTn id="18" dur="1" fill="hold">
                                          <p:stCondLst>
                                            <p:cond delay="0"/>
                                          </p:stCondLst>
                                        </p:cTn>
                                        <p:tgtEl>
                                          <p:spTgt spid="15379"/>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nodeType="afterEffect">
                                  <p:stCondLst>
                                    <p:cond delay="30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nodeType="afterEffect">
                                  <p:stCondLst>
                                    <p:cond delay="3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2100"/>
                            </p:stCondLst>
                            <p:childTnLst>
                              <p:par>
                                <p:cTn id="26" presetID="1" presetClass="entr" presetSubtype="0" fill="hold" nodeType="afterEffect">
                                  <p:stCondLst>
                                    <p:cond delay="30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2400"/>
                            </p:stCondLst>
                            <p:childTnLst>
                              <p:par>
                                <p:cTn id="29" presetID="1" presetClass="entr" presetSubtype="0" fill="hold" nodeType="afterEffect">
                                  <p:stCondLst>
                                    <p:cond delay="300"/>
                                  </p:stCondLst>
                                  <p:childTnLst>
                                    <p:set>
                                      <p:cBhvr>
                                        <p:cTn id="30" dur="1" fill="hold">
                                          <p:stCondLst>
                                            <p:cond delay="0"/>
                                          </p:stCondLst>
                                        </p:cTn>
                                        <p:tgtEl>
                                          <p:spTgt spid="40"/>
                                        </p:tgtEl>
                                        <p:attrNameLst>
                                          <p:attrName>style.visibility</p:attrName>
                                        </p:attrNameLst>
                                      </p:cBhvr>
                                      <p:to>
                                        <p:strVal val="visible"/>
                                      </p:to>
                                    </p:set>
                                  </p:childTnLst>
                                </p:cTn>
                              </p:par>
                            </p:childTnLst>
                          </p:cTn>
                        </p:par>
                        <p:par>
                          <p:cTn id="31" fill="hold">
                            <p:stCondLst>
                              <p:cond delay="2700"/>
                            </p:stCondLst>
                            <p:childTnLst>
                              <p:par>
                                <p:cTn id="32" presetID="1" presetClass="entr" presetSubtype="0" fill="hold" nodeType="afterEffect">
                                  <p:stCondLst>
                                    <p:cond delay="30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30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lstStyle/>
          <a:p>
            <a:r>
              <a:rPr lang="en-US" dirty="0"/>
              <a:t>	AIA Best Practices</a:t>
            </a:r>
          </a:p>
        </p:txBody>
      </p:sp>
      <p:pic>
        <p:nvPicPr>
          <p:cNvPr id="79874" name="Picture 2" descr="http://www.berridge.com/AIA-CES_Logo-dropshadow.gif"/>
          <p:cNvPicPr>
            <a:picLocks noChangeAspect="1" noChangeArrowheads="1"/>
          </p:cNvPicPr>
          <p:nvPr/>
        </p:nvPicPr>
        <p:blipFill>
          <a:blip r:embed="rId2" cstate="print"/>
          <a:srcRect/>
          <a:stretch>
            <a:fillRect/>
          </a:stretch>
        </p:blipFill>
        <p:spPr bwMode="auto">
          <a:xfrm>
            <a:off x="4437018" y="900249"/>
            <a:ext cx="2789237" cy="2789238"/>
          </a:xfrm>
          <a:prstGeom prst="rect">
            <a:avLst/>
          </a:prstGeom>
          <a:noFill/>
        </p:spPr>
      </p:pic>
      <p:sp>
        <p:nvSpPr>
          <p:cNvPr id="5" name="Content Placeholder 4"/>
          <p:cNvSpPr txBox="1">
            <a:spLocks/>
          </p:cNvSpPr>
          <p:nvPr/>
        </p:nvSpPr>
        <p:spPr>
          <a:xfrm>
            <a:off x="1750423" y="3409406"/>
            <a:ext cx="8534400" cy="2819400"/>
          </a:xfrm>
          <a:prstGeom prst="rect">
            <a:avLst/>
          </a:prstGeom>
        </p:spPr>
        <p:txBody>
          <a:bodyPr>
            <a:normAutofit lnSpcReduction="10000"/>
          </a:bodyPr>
          <a:lstStyle/>
          <a:p>
            <a:pPr fontAlgn="base">
              <a:spcBef>
                <a:spcPct val="20000"/>
              </a:spcBef>
              <a:spcAft>
                <a:spcPct val="0"/>
              </a:spcAft>
              <a:defRPr/>
            </a:pPr>
            <a:r>
              <a:rPr lang="en-US" b="1" kern="0" dirty="0">
                <a:solidFill>
                  <a:srgbClr val="000000"/>
                </a:solidFill>
              </a:rPr>
              <a:t>3M</a:t>
            </a:r>
            <a:r>
              <a:rPr lang="en-US" kern="0" dirty="0">
                <a:solidFill>
                  <a:srgbClr val="000000"/>
                </a:solidFill>
              </a:rPr>
              <a:t> is a Registered Provider with the American Institute of Architects Continuing Education Systems.  Credit earned on completion of this learning unit will be reported to CES records for AIA members.  Certificates of Completion for non-AIA members are available upon request.</a:t>
            </a:r>
            <a:br>
              <a:rPr lang="en-US" kern="0" dirty="0">
                <a:solidFill>
                  <a:srgbClr val="000000"/>
                </a:solidFill>
              </a:rPr>
            </a:br>
            <a:br>
              <a:rPr lang="en-US" kern="0" dirty="0">
                <a:solidFill>
                  <a:srgbClr val="000000"/>
                </a:solidFill>
              </a:rPr>
            </a:br>
            <a:r>
              <a:rPr lang="en-US" kern="0" dirty="0">
                <a:solidFill>
                  <a:srgbClr val="000000"/>
                </a:solidFill>
              </a:rPr>
              <a:t>This program is registered with the AIA/CES for continuing professional education.  As such, it does not include content that may be deemed or construed to be an approval or endorsement of the AIA of any materials of construction or any method or manner of handling, using, distributing, or dealing in any material or products.  Questions related to content within this online learning unit can be directed to </a:t>
            </a:r>
            <a:r>
              <a:rPr lang="en-US" b="1" kern="0" dirty="0">
                <a:solidFill>
                  <a:srgbClr val="000000"/>
                </a:solidFill>
              </a:rPr>
              <a:t>3M</a:t>
            </a:r>
            <a:r>
              <a:rPr lang="en-US" kern="0" dirty="0">
                <a:solidFill>
                  <a:srgbClr val="000000"/>
                </a:solidFill>
              </a:rPr>
              <a:t> upon completion.</a:t>
            </a:r>
          </a:p>
        </p:txBody>
      </p:sp>
    </p:spTree>
    <p:extLst>
      <p:ext uri="{BB962C8B-B14F-4D97-AF65-F5344CB8AC3E}">
        <p14:creationId xmlns:p14="http://schemas.microsoft.com/office/powerpoint/2010/main" val="42071989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457200"/>
            <a:ext cx="12192000" cy="587829"/>
          </a:xfrm>
        </p:spPr>
        <p:txBody>
          <a:bodyPr/>
          <a:lstStyle/>
          <a:p>
            <a:r>
              <a:rPr lang="en-US" dirty="0"/>
              <a:t>	Course Description</a:t>
            </a:r>
          </a:p>
        </p:txBody>
      </p:sp>
      <p:sp>
        <p:nvSpPr>
          <p:cNvPr id="15363" name="Content Placeholder 2"/>
          <p:cNvSpPr>
            <a:spLocks noGrp="1"/>
          </p:cNvSpPr>
          <p:nvPr>
            <p:ph idx="1"/>
          </p:nvPr>
        </p:nvSpPr>
        <p:spPr>
          <a:xfrm>
            <a:off x="1645920" y="1282338"/>
            <a:ext cx="9248503" cy="5105400"/>
          </a:xfrm>
        </p:spPr>
        <p:txBody>
          <a:bodyPr/>
          <a:lstStyle/>
          <a:p>
            <a:r>
              <a:rPr lang="en-US" sz="1800" dirty="0">
                <a:latin typeface="+mj-lt"/>
                <a:cs typeface="Arial" charset="0"/>
              </a:rPr>
              <a:t>This course is intended to give an overview of an aspect of Sustainable Design (SD): Air Barriers. Air barriers meet this criterion because they support the definition of sustainable design</a:t>
            </a:r>
            <a:r>
              <a:rPr lang="en-US" sz="1800" dirty="0"/>
              <a:t> through energy efficiency, building longevity, and improvement in air quality. The focus of this presentation is on COTE Measure #7: Energy Flows and Energy Future. This presentation meets the Health, Safety, Welfare (HSW) guidelines specifically around Health and Safety. It focuses on the HSW topic of Weatherproofing and Insulation. Greater than 75% of this course will focus on these topics.</a:t>
            </a:r>
            <a:endParaRPr lang="en-US" sz="1800" dirty="0">
              <a:latin typeface="+mj-lt"/>
              <a:cs typeface="Arial" charset="0"/>
            </a:endParaRPr>
          </a:p>
          <a:p>
            <a:pPr>
              <a:spcBef>
                <a:spcPts val="1200"/>
              </a:spcBef>
            </a:pPr>
            <a:r>
              <a:rPr lang="en-US" sz="1800" dirty="0">
                <a:latin typeface="+mj-lt"/>
                <a:cs typeface="Arial" charset="0"/>
              </a:rPr>
              <a:t>This course will provide an overview of air barrier construction in commercial buildings and offer insights into the benefits of air barriers. Design considerations will be presented both around specification and installation. The importance of substrate preparation is shown in order to achieve desired air barrier performance.</a:t>
            </a:r>
          </a:p>
          <a:p>
            <a:pPr>
              <a:spcBef>
                <a:spcPts val="1200"/>
              </a:spcBef>
            </a:pPr>
            <a:r>
              <a:rPr lang="en-US" sz="1800" dirty="0">
                <a:latin typeface="+mj-lt"/>
                <a:cs typeface="Arial" charset="0"/>
              </a:rPr>
              <a:t>Different materials and application methods are covered, including benefits and considerations. Application errors are shown for field verification and correction before building completion. Finally, test methods to verify air barrier performance are shown. Typical warrantees are described to ensure air barrier effectiveness.</a:t>
            </a:r>
          </a:p>
        </p:txBody>
      </p:sp>
    </p:spTree>
    <p:custDataLst>
      <p:tags r:id="rId1"/>
    </p:custDataLst>
    <p:extLst>
      <p:ext uri="{BB962C8B-B14F-4D97-AF65-F5344CB8AC3E}">
        <p14:creationId xmlns:p14="http://schemas.microsoft.com/office/powerpoint/2010/main" val="40809896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	Learning Objectives</a:t>
            </a:r>
          </a:p>
        </p:txBody>
      </p:sp>
      <p:sp>
        <p:nvSpPr>
          <p:cNvPr id="3" name="Content Placeholder 2"/>
          <p:cNvSpPr>
            <a:spLocks noGrp="1"/>
          </p:cNvSpPr>
          <p:nvPr>
            <p:ph idx="4294967295"/>
          </p:nvPr>
        </p:nvSpPr>
        <p:spPr>
          <a:xfrm>
            <a:off x="2209800" y="1981200"/>
            <a:ext cx="7772400" cy="4114800"/>
          </a:xfrm>
        </p:spPr>
        <p:txBody>
          <a:bodyPr/>
          <a:lstStyle/>
          <a:p>
            <a:r>
              <a:rPr lang="en-US" dirty="0"/>
              <a:t>Benefits of Air Barriers in commercial construction</a:t>
            </a:r>
          </a:p>
          <a:p>
            <a:pPr marL="342900" indent="-342900">
              <a:buFont typeface="Arial" panose="020B0604020202020204" pitchFamily="34" charset="0"/>
              <a:buChar char="•"/>
            </a:pPr>
            <a:r>
              <a:rPr lang="en-US" dirty="0"/>
              <a:t>Design considerations when selecting an air barrier</a:t>
            </a:r>
          </a:p>
          <a:p>
            <a:pPr lvl="1"/>
            <a:r>
              <a:rPr lang="en-US" dirty="0"/>
              <a:t>  How to avoid moisture related problems</a:t>
            </a:r>
          </a:p>
          <a:p>
            <a:pPr marL="342900" indent="-342900">
              <a:buFont typeface="Arial" panose="020B0604020202020204" pitchFamily="34" charset="0"/>
              <a:buChar char="•"/>
            </a:pPr>
            <a:r>
              <a:rPr lang="en-US" dirty="0"/>
              <a:t>Application methods: peel &amp; stick vs. spray</a:t>
            </a:r>
          </a:p>
          <a:p>
            <a:pPr lvl="1"/>
            <a:r>
              <a:rPr lang="en-US" dirty="0"/>
              <a:t>   Avoiding common application issues</a:t>
            </a:r>
          </a:p>
          <a:p>
            <a:pPr marL="342900" indent="-342900">
              <a:buFont typeface="Arial" panose="020B0604020202020204" pitchFamily="34" charset="0"/>
              <a:buChar char="•"/>
            </a:pPr>
            <a:r>
              <a:rPr lang="en-US" dirty="0"/>
              <a:t>ASTM tests to meet standards</a:t>
            </a:r>
          </a:p>
          <a:p>
            <a:endParaRPr lang="en-US" dirty="0"/>
          </a:p>
          <a:p>
            <a:pPr marL="342900" indent="-342900">
              <a:buFont typeface="Arial" panose="020B0604020202020204" pitchFamily="34" charset="0"/>
              <a:buChar char="•"/>
            </a:pPr>
            <a:endParaRPr lang="en-US" dirty="0"/>
          </a:p>
          <a:p>
            <a:endParaRPr lang="en-US" dirty="0"/>
          </a:p>
          <a:p>
            <a:pPr>
              <a:buNone/>
            </a:pPr>
            <a:endParaRPr lang="en-US" dirty="0"/>
          </a:p>
        </p:txBody>
      </p:sp>
    </p:spTree>
    <p:extLst>
      <p:ext uri="{BB962C8B-B14F-4D97-AF65-F5344CB8AC3E}">
        <p14:creationId xmlns:p14="http://schemas.microsoft.com/office/powerpoint/2010/main" val="41554751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Y9N_b0Zy0qby9HnignWGQ"/>
</p:tagLst>
</file>

<file path=ppt/tags/tag4.xml><?xml version="1.0" encoding="utf-8"?>
<p:tagLst xmlns:a="http://schemas.openxmlformats.org/drawingml/2006/main" xmlns:r="http://schemas.openxmlformats.org/officeDocument/2006/relationships" xmlns:p="http://schemas.openxmlformats.org/presentationml/2006/main">
  <p:tag name="AUDIO_IMPORT" val="C:\Users\mlorincy\Desktop\3M\1 - Roofing\Audio\Slide 4.mp3"/>
  <p:tag name="AUDIO_ID" val="281"/>
  <p:tag name="ELAPSEDTIME" val="81.475"/>
  <p:tag name="ARTICULATE_SLIDE_PAUSE" val="0"/>
  <p:tag name="ARTICULATE_NAV_LEVEL" val="1"/>
  <p:tag name="ARTICULATE_PLAYLIST_ID" val="-1"/>
  <p:tag name="ARTICULATE_LOCK_SLIDE" val="0"/>
  <p:tag name="ARTICULATE_SLIDE_GUID" val="2b02dd94-5993-4a5b-81d4-3363986600ae"/>
  <p:tag name="ARTICULATE_SLIDE_NAV" val="4"/>
</p:tagLst>
</file>

<file path=ppt/theme/theme1.xml><?xml version="1.0" encoding="utf-8"?>
<a:theme xmlns:a="http://schemas.openxmlformats.org/drawingml/2006/main" name="2015 IATD New Brand Theme">
  <a:themeElements>
    <a:clrScheme name="2015 IATD New Trifecta Color">
      <a:dk1>
        <a:sysClr val="windowText" lastClr="000000"/>
      </a:dk1>
      <a:lt1>
        <a:srgbClr val="FFFFFF"/>
      </a:lt1>
      <a:dk2>
        <a:srgbClr val="A8A8A8"/>
      </a:dk2>
      <a:lt2>
        <a:srgbClr val="595959"/>
      </a:lt2>
      <a:accent1>
        <a:srgbClr val="F5821E"/>
      </a:accent1>
      <a:accent2>
        <a:srgbClr val="FAAA19"/>
      </a:accent2>
      <a:accent3>
        <a:srgbClr val="FFDD00"/>
      </a:accent3>
      <a:accent4>
        <a:srgbClr val="C98304"/>
      </a:accent4>
      <a:accent5>
        <a:srgbClr val="D2D2D2"/>
      </a:accent5>
      <a:accent6>
        <a:srgbClr val="FF0000"/>
      </a:accent6>
      <a:hlink>
        <a:srgbClr val="0563C1"/>
      </a:hlink>
      <a:folHlink>
        <a:srgbClr val="1E4E79"/>
      </a:folHlink>
    </a:clrScheme>
    <a:fontScheme name="3M Circular Book">
      <a:majorFont>
        <a:latin typeface="3M Circular Bold"/>
        <a:ea typeface=""/>
        <a:cs typeface=""/>
      </a:majorFont>
      <a:minorFont>
        <a:latin typeface="3M Circular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2015 IATD New Brand Theme" id="{2F35128D-41AD-4623-93DA-6BE268A0DA74}" vid="{45EFC9D7-62A0-4D4D-9B14-A13E181A7FB6}"/>
    </a:ext>
  </a:extLst>
</a:theme>
</file>

<file path=ppt/theme/theme2.xml><?xml version="1.0" encoding="utf-8"?>
<a:theme xmlns:a="http://schemas.openxmlformats.org/drawingml/2006/main" name="1_2015 IATD New Brand Theme">
  <a:themeElements>
    <a:clrScheme name="2015 IATD New Trifecta Color">
      <a:dk1>
        <a:sysClr val="windowText" lastClr="000000"/>
      </a:dk1>
      <a:lt1>
        <a:srgbClr val="FFFFFF"/>
      </a:lt1>
      <a:dk2>
        <a:srgbClr val="A8A8A8"/>
      </a:dk2>
      <a:lt2>
        <a:srgbClr val="595959"/>
      </a:lt2>
      <a:accent1>
        <a:srgbClr val="F5821E"/>
      </a:accent1>
      <a:accent2>
        <a:srgbClr val="FAAA19"/>
      </a:accent2>
      <a:accent3>
        <a:srgbClr val="FFDD00"/>
      </a:accent3>
      <a:accent4>
        <a:srgbClr val="C98304"/>
      </a:accent4>
      <a:accent5>
        <a:srgbClr val="D2D2D2"/>
      </a:accent5>
      <a:accent6>
        <a:srgbClr val="FF0000"/>
      </a:accent6>
      <a:hlink>
        <a:srgbClr val="0563C1"/>
      </a:hlink>
      <a:folHlink>
        <a:srgbClr val="1E4E79"/>
      </a:folHlink>
    </a:clrScheme>
    <a:fontScheme name="3M Circular Book">
      <a:majorFont>
        <a:latin typeface="3M Circular Bold"/>
        <a:ea typeface=""/>
        <a:cs typeface=""/>
      </a:majorFont>
      <a:minorFont>
        <a:latin typeface="3M Circular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2015 IATD New Brand Theme" id="{2F35128D-41AD-4623-93DA-6BE268A0DA74}" vid="{45EFC9D7-62A0-4D4D-9B14-A13E181A7FB6}"/>
    </a:ext>
  </a:extLst>
</a:theme>
</file>

<file path=ppt/theme/theme3.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3M Colours">
      <a:dk1>
        <a:sysClr val="windowText" lastClr="000000"/>
      </a:dk1>
      <a:lt1>
        <a:sysClr val="window" lastClr="FFFFFF"/>
      </a:lt1>
      <a:dk2>
        <a:srgbClr val="595959"/>
      </a:dk2>
      <a:lt2>
        <a:srgbClr val="D2D2D2"/>
      </a:lt2>
      <a:accent1>
        <a:srgbClr val="FF0000"/>
      </a:accent1>
      <a:accent2>
        <a:srgbClr val="F5821E"/>
      </a:accent2>
      <a:accent3>
        <a:srgbClr val="FAAA19"/>
      </a:accent3>
      <a:accent4>
        <a:srgbClr val="FF0000"/>
      </a:accent4>
      <a:accent5>
        <a:srgbClr val="F5821E"/>
      </a:accent5>
      <a:accent6>
        <a:srgbClr val="FAAA19"/>
      </a:accent6>
      <a:hlink>
        <a:srgbClr val="000000"/>
      </a:hlink>
      <a:folHlink>
        <a:srgbClr val="000000"/>
      </a:folHlink>
    </a:clrScheme>
    <a:fontScheme name="3M">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663</Words>
  <Application>Microsoft Office PowerPoint</Application>
  <PresentationFormat>Widescreen</PresentationFormat>
  <Paragraphs>35</Paragraphs>
  <Slides>5</Slides>
  <Notes>2</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7" baseType="lpstr">
      <vt:lpstr>ＭＳ Ｐゴシック</vt:lpstr>
      <vt:lpstr>3M Circular Bold</vt:lpstr>
      <vt:lpstr>3M Circular Book</vt:lpstr>
      <vt:lpstr>3M Circular TT Bold</vt:lpstr>
      <vt:lpstr>3M Circular TT Book</vt:lpstr>
      <vt:lpstr>Arial</vt:lpstr>
      <vt:lpstr>Arial Narrow</vt:lpstr>
      <vt:lpstr>Geneva</vt:lpstr>
      <vt:lpstr>ヒラギノ角ゴ Pro W3</vt:lpstr>
      <vt:lpstr>2015 IATD New Brand Theme</vt:lpstr>
      <vt:lpstr>1_2015 IATD New Brand Theme</vt:lpstr>
      <vt:lpstr>think-cell Slide</vt:lpstr>
      <vt:lpstr>PowerPoint Presentation</vt:lpstr>
      <vt:lpstr>PowerPoint Presentation</vt:lpstr>
      <vt:lpstr> AIA Best Practices</vt:lpstr>
      <vt:lpstr> Course Description</vt:lpstr>
      <vt:lpstr> 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IATD 2015 New Master Template</dc:title>
  <dc:creator/>
  <dc:description>brand.3M.com</dc:description>
  <cp:lastModifiedBy/>
  <cp:revision>1</cp:revision>
  <dcterms:created xsi:type="dcterms:W3CDTF">2015-04-20T23:33:47Z</dcterms:created>
  <dcterms:modified xsi:type="dcterms:W3CDTF">2016-12-05T13:59:27Z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1958178</vt:lpwstr>
  </property>
  <property fmtid="{D5CDD505-2E9C-101B-9397-08002B2CF9AE}" pid="3" name="NXPowerLiteSettings">
    <vt:lpwstr>A74006B004C800</vt:lpwstr>
  </property>
  <property fmtid="{D5CDD505-2E9C-101B-9397-08002B2CF9AE}" pid="4" name="NXPowerLiteVersion">
    <vt:lpwstr>D6.0.7</vt:lpwstr>
  </property>
</Properties>
</file>